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0"/>
  </p:notesMasterIdLst>
  <p:handoutMasterIdLst>
    <p:handoutMasterId r:id="rId11"/>
  </p:handoutMasterIdLst>
  <p:sldIdLst>
    <p:sldId id="292" r:id="rId5"/>
    <p:sldId id="308" r:id="rId6"/>
    <p:sldId id="309" r:id="rId7"/>
    <p:sldId id="311" r:id="rId8"/>
    <p:sldId id="312" r:id="rId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48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8CA0A5C4-52E9-475C-8A92-0E7BA792A9E1}" type="datetimeFigureOut">
              <a:rPr lang="en-US" smtClean="0"/>
              <a:t>8/16/2021</a:t>
            </a:fld>
            <a:endParaRPr lang="en-US"/>
          </a:p>
        </p:txBody>
      </p:sp>
      <p:sp>
        <p:nvSpPr>
          <p:cNvPr id="4" name="Footer Placeholder 3"/>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A8FB6944-FAAD-407E-BB7C-22AE87F084A3}" type="slidenum">
              <a:rPr lang="en-US" smtClean="0"/>
              <a:t>‹#›</a:t>
            </a:fld>
            <a:endParaRPr lang="en-US"/>
          </a:p>
        </p:txBody>
      </p:sp>
    </p:spTree>
    <p:extLst>
      <p:ext uri="{BB962C8B-B14F-4D97-AF65-F5344CB8AC3E}">
        <p14:creationId xmlns:p14="http://schemas.microsoft.com/office/powerpoint/2010/main" val="3977855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959A8791-9EAA-4E27-90CC-33F767080F3D}" type="datetimeFigureOut">
              <a:rPr lang="en-US"/>
              <a:t>8/16/2021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4BE5B294-BD4B-4F0C-A21A-D88627E15539}" type="slidenum">
              <a:rPr lang="en-US"/>
              <a:t>‹#›</a:t>
            </a:fld>
            <a:endParaRPr lang="en-US"/>
          </a:p>
        </p:txBody>
      </p:sp>
    </p:spTree>
    <p:extLst>
      <p:ext uri="{BB962C8B-B14F-4D97-AF65-F5344CB8AC3E}">
        <p14:creationId xmlns:p14="http://schemas.microsoft.com/office/powerpoint/2010/main" val="381827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atin typeface="Calibri"/>
                <a:cs typeface="Calibri"/>
              </a:rPr>
              <a:t>Marc</a:t>
            </a:r>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a:p>
        </p:txBody>
      </p:sp>
    </p:spTree>
    <p:extLst>
      <p:ext uri="{BB962C8B-B14F-4D97-AF65-F5344CB8AC3E}">
        <p14:creationId xmlns:p14="http://schemas.microsoft.com/office/powerpoint/2010/main" val="269459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atin typeface="Calibri"/>
                <a:cs typeface="Calibri"/>
              </a:rPr>
              <a:t>Marc</a:t>
            </a:r>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a:p>
        </p:txBody>
      </p:sp>
    </p:spTree>
    <p:extLst>
      <p:ext uri="{BB962C8B-B14F-4D97-AF65-F5344CB8AC3E}">
        <p14:creationId xmlns:p14="http://schemas.microsoft.com/office/powerpoint/2010/main" val="334280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atin typeface="Calibri"/>
                <a:cs typeface="Calibri"/>
              </a:rPr>
              <a:t>Marc</a:t>
            </a:r>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a:p>
        </p:txBody>
      </p:sp>
    </p:spTree>
    <p:extLst>
      <p:ext uri="{BB962C8B-B14F-4D97-AF65-F5344CB8AC3E}">
        <p14:creationId xmlns:p14="http://schemas.microsoft.com/office/powerpoint/2010/main" val="58084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atin typeface="Calibri"/>
                <a:cs typeface="Calibri"/>
              </a:rPr>
              <a:t>Marc</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a:p>
        </p:txBody>
      </p:sp>
    </p:spTree>
    <p:extLst>
      <p:ext uri="{BB962C8B-B14F-4D97-AF65-F5344CB8AC3E}">
        <p14:creationId xmlns:p14="http://schemas.microsoft.com/office/powerpoint/2010/main" val="2581257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E5E0E8-0788-4797-9983-C2C2D26038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12" name="Title 2"/>
          <p:cNvSpPr>
            <a:spLocks noGrp="1"/>
          </p:cNvSpPr>
          <p:nvPr>
            <p:ph type="ctrTitle" hasCustomPrompt="1"/>
          </p:nvPr>
        </p:nvSpPr>
        <p:spPr bwMode="white">
          <a:xfrm>
            <a:off x="200025" y="2953758"/>
            <a:ext cx="8743950" cy="1295182"/>
          </a:xfrm>
          <a:noFill/>
        </p:spPr>
        <p:txBody>
          <a:bodyPr wrap="square" lIns="182880" tIns="91440" rIns="182880" bIns="91440" anchor="ctr">
            <a:normAutofit/>
          </a:bodyPr>
          <a:lstStyle>
            <a:lvl1pPr algn="ctr">
              <a:defRPr sz="2700">
                <a:solidFill>
                  <a:srgbClr val="003865"/>
                </a:solidFill>
              </a:defRPr>
            </a:lvl1pPr>
          </a:lstStyle>
          <a:p>
            <a:r>
              <a:rPr lang="en-US"/>
              <a:t>Click to enter the slideshow title</a:t>
            </a:r>
          </a:p>
        </p:txBody>
      </p:sp>
      <p:sp>
        <p:nvSpPr>
          <p:cNvPr id="6" name="Text Placeholder 4"/>
          <p:cNvSpPr>
            <a:spLocks noGrp="1"/>
          </p:cNvSpPr>
          <p:nvPr>
            <p:ph type="body" sz="quarter" idx="17" hasCustomPrompt="1"/>
          </p:nvPr>
        </p:nvSpPr>
        <p:spPr bwMode="black">
          <a:xfrm>
            <a:off x="628650" y="4406287"/>
            <a:ext cx="7886700" cy="711465"/>
          </a:xfrm>
        </p:spPr>
        <p:txBody>
          <a:bodyPr>
            <a:normAutofit/>
          </a:bodyPr>
          <a:lstStyle>
            <a:lvl1pPr marL="0" indent="0" algn="ctr">
              <a:buNone/>
              <a:defRPr sz="1800">
                <a:solidFill>
                  <a:schemeClr val="tx2"/>
                </a:solidFill>
              </a:defRPr>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8/16/2021</a:t>
            </a:fld>
            <a:endParaRPr lang="en-US"/>
          </a:p>
        </p:txBody>
      </p:sp>
      <p:sp>
        <p:nvSpPr>
          <p:cNvPr id="9"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368119183"/>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628650" y="1366346"/>
            <a:ext cx="78867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9" name="Slide Number Placeholder 5"/>
          <p:cNvSpPr>
            <a:spLocks noGrp="1"/>
          </p:cNvSpPr>
          <p:nvPr>
            <p:ph type="sldNum" sz="quarter" idx="12"/>
          </p:nvPr>
        </p:nvSpPr>
        <p:spPr bwMode="black">
          <a:xfrm>
            <a:off x="7418349" y="6356351"/>
            <a:ext cx="1097001" cy="365125"/>
          </a:xfrm>
        </p:spPr>
        <p:txBody>
          <a:body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5A0960E9-F618-4D3C-A13D-633B9C5E3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359765740"/>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F4B91AA0-3BA7-4036-A3DA-317C6C4FFA29}" type="datetime1">
              <a:rPr lang="en-US" smtClean="0"/>
              <a:t>8/16/2021</a:t>
            </a:fld>
            <a:endParaRPr lang="en-US"/>
          </a:p>
        </p:txBody>
      </p:sp>
      <p:sp>
        <p:nvSpPr>
          <p:cNvPr id="7" name="Footer Placeholder 4"/>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9" name="Slide Number Placeholder 5"/>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76798105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628650" y="1366346"/>
            <a:ext cx="78867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F4B91AA0-3BA7-4036-A3DA-317C6C4FFA29}" type="datetime1">
              <a:rPr lang="en-US" smtClean="0"/>
              <a:t>8/16/2021</a:t>
            </a:fld>
            <a:endParaRPr lang="en-US"/>
          </a:p>
        </p:txBody>
      </p:sp>
      <p:sp>
        <p:nvSpPr>
          <p:cNvPr id="7" name="Footer Placeholder 4"/>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9" name="Slide Number Placeholder 5"/>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3025777"/>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628650" y="1366346"/>
            <a:ext cx="78867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0" name="Slide Number Placeholder 5"/>
          <p:cNvSpPr>
            <a:spLocks noGrp="1"/>
          </p:cNvSpPr>
          <p:nvPr>
            <p:ph type="sldNum" sz="quarter" idx="4"/>
          </p:nvPr>
        </p:nvSpPr>
        <p:spPr bwMode="black">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pPr/>
              <a:t>‹#›</a:t>
            </a:fld>
            <a:endParaRPr lang="en-US"/>
          </a:p>
        </p:txBody>
      </p:sp>
      <p:pic>
        <p:nvPicPr>
          <p:cNvPr id="8" name="Picture 7">
            <a:extLst>
              <a:ext uri="{FF2B5EF4-FFF2-40B4-BE49-F238E27FC236}">
                <a16:creationId xmlns:a16="http://schemas.microsoft.com/office/drawing/2014/main" id="{3E86B23F-38FC-49BD-83FB-47515709C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3824870820"/>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13" name="Content Placeholder 2"/>
          <p:cNvSpPr>
            <a:spLocks noGrp="1"/>
          </p:cNvSpPr>
          <p:nvPr>
            <p:ph sz="quarter" idx="10"/>
          </p:nvPr>
        </p:nvSpPr>
        <p:spPr bwMode="white">
          <a:xfrm>
            <a:off x="628650" y="1366346"/>
            <a:ext cx="4676215"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3"/>
          <p:cNvSpPr>
            <a:spLocks noGrp="1"/>
          </p:cNvSpPr>
          <p:nvPr>
            <p:ph type="pic" sz="quarter" idx="13"/>
          </p:nvPr>
        </p:nvSpPr>
        <p:spPr bwMode="ltGray">
          <a:xfrm>
            <a:off x="5740174" y="1364826"/>
            <a:ext cx="3403826" cy="4538434"/>
          </a:xfrm>
        </p:spPr>
        <p:txBody>
          <a:bodyPr/>
          <a:lstStyle>
            <a:lvl1pPr>
              <a:buClr>
                <a:schemeClr val="tx1"/>
              </a:buClr>
              <a:defRPr>
                <a:solidFill>
                  <a:schemeClr val="tx2"/>
                </a:solidFill>
              </a:defRPr>
            </a:lvl1pPr>
          </a:lstStyle>
          <a:p>
            <a:r>
              <a:rPr lang="en-US"/>
              <a:t>Click icon to add picture</a:t>
            </a:r>
          </a:p>
        </p:txBody>
      </p:sp>
      <p:sp>
        <p:nvSpPr>
          <p:cNvPr id="8" name="Date Placeholder 4"/>
          <p:cNvSpPr>
            <a:spLocks noGrp="1"/>
          </p:cNvSpPr>
          <p:nvPr>
            <p:ph type="dt" sz="half" idx="11"/>
          </p:nvPr>
        </p:nvSpPr>
        <p:spPr bwMode="white">
          <a:xfrm>
            <a:off x="628650" y="6356351"/>
            <a:ext cx="1018943" cy="365125"/>
          </a:xfrm>
        </p:spPr>
        <p:txBody>
          <a:bodyPr/>
          <a:lstStyle>
            <a:lvl1pPr>
              <a:defRPr>
                <a:solidFill>
                  <a:schemeClr val="tx2"/>
                </a:solidFill>
              </a:defRPr>
            </a:lvl1pPr>
          </a:lstStyle>
          <a:p>
            <a:fld id="{F4B91AA0-3BA7-4036-A3DA-317C6C4FFA29}" type="datetime1">
              <a:rPr lang="en-US" smtClean="0"/>
              <a:pPr/>
              <a:t>8/16/2021</a:t>
            </a:fld>
            <a:endParaRPr lang="en-US"/>
          </a:p>
        </p:txBody>
      </p:sp>
      <p:sp>
        <p:nvSpPr>
          <p:cNvPr id="7" name="Footer Placeholder 5"/>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9" name="Slide Number Placeholder 6"/>
          <p:cNvSpPr>
            <a:spLocks noGrp="1"/>
          </p:cNvSpPr>
          <p:nvPr>
            <p:ph type="sldNum" sz="quarter" idx="12"/>
          </p:nvPr>
        </p:nvSpPr>
        <p:spPr bwMode="white">
          <a:xfrm>
            <a:off x="7418349" y="6356351"/>
            <a:ext cx="1097001" cy="365125"/>
          </a:xfrm>
        </p:spPr>
        <p:txBody>
          <a:bodyPr/>
          <a:lstStyle>
            <a:lvl1pPr>
              <a:defRPr>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5392692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11" name="Content Placeholder 2"/>
          <p:cNvSpPr>
            <a:spLocks noGrp="1"/>
          </p:cNvSpPr>
          <p:nvPr>
            <p:ph sz="quarter" idx="10"/>
          </p:nvPr>
        </p:nvSpPr>
        <p:spPr bwMode="white">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3"/>
          <p:cNvSpPr>
            <a:spLocks noGrp="1"/>
          </p:cNvSpPr>
          <p:nvPr>
            <p:ph type="pic" sz="quarter" idx="13"/>
          </p:nvPr>
        </p:nvSpPr>
        <p:spPr bwMode="ltGray">
          <a:xfrm>
            <a:off x="5740174" y="1364826"/>
            <a:ext cx="3403826"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F4B91AA0-3BA7-4036-A3DA-317C6C4FFA29}" type="datetime1">
              <a:rPr lang="en-US" smtClean="0"/>
              <a:t>8/16/2021</a:t>
            </a:fld>
            <a:endParaRPr lang="en-US"/>
          </a:p>
        </p:txBody>
      </p:sp>
      <p:sp>
        <p:nvSpPr>
          <p:cNvPr id="7" name="Footer Placeholder 5"/>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9" name="Slide Number Placeholder 6"/>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538987854"/>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10" name="Content Placeholder 2"/>
          <p:cNvSpPr>
            <a:spLocks noGrp="1"/>
          </p:cNvSpPr>
          <p:nvPr>
            <p:ph sz="quarter" idx="10"/>
          </p:nvPr>
        </p:nvSpPr>
        <p:spPr bwMode="white">
          <a:xfrm>
            <a:off x="628650" y="1366346"/>
            <a:ext cx="4676215"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3"/>
          <p:cNvSpPr>
            <a:spLocks noGrp="1"/>
          </p:cNvSpPr>
          <p:nvPr>
            <p:ph type="pic" sz="quarter" idx="13"/>
          </p:nvPr>
        </p:nvSpPr>
        <p:spPr bwMode="ltGray">
          <a:xfrm>
            <a:off x="5740174" y="1364826"/>
            <a:ext cx="3403826"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F4B91AA0-3BA7-4036-A3DA-317C6C4FFA29}" type="datetime1">
              <a:rPr lang="en-US" smtClean="0"/>
              <a:t>8/16/2021</a:t>
            </a:fld>
            <a:endParaRPr lang="en-US"/>
          </a:p>
        </p:txBody>
      </p:sp>
      <p:sp>
        <p:nvSpPr>
          <p:cNvPr id="7" name="Footer Placeholder 5"/>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9" name="Slide Number Placeholder 6"/>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94508"/>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7" name="Content Placeholder 2"/>
          <p:cNvSpPr>
            <a:spLocks noGrp="1"/>
          </p:cNvSpPr>
          <p:nvPr>
            <p:ph sz="quarter" idx="10"/>
          </p:nvPr>
        </p:nvSpPr>
        <p:spPr bwMode="gray">
          <a:xfrm>
            <a:off x="628650" y="1366346"/>
            <a:ext cx="4676215"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3"/>
          <p:cNvSpPr>
            <a:spLocks noGrp="1"/>
          </p:cNvSpPr>
          <p:nvPr>
            <p:ph type="pic" sz="quarter" idx="13"/>
          </p:nvPr>
        </p:nvSpPr>
        <p:spPr bwMode="gray">
          <a:xfrm>
            <a:off x="5740174" y="1364826"/>
            <a:ext cx="3403826" cy="4538434"/>
          </a:xfrm>
        </p:spPr>
        <p:txBody>
          <a:bodyPr/>
          <a:lstStyle>
            <a:lvl1pPr>
              <a:buClr>
                <a:schemeClr val="tx1"/>
              </a:buClr>
              <a:defRPr>
                <a:solidFill>
                  <a:schemeClr val="tx2"/>
                </a:solidFill>
              </a:defRPr>
            </a:lvl1pPr>
          </a:lstStyle>
          <a:p>
            <a:r>
              <a:rPr lang="en-US"/>
              <a:t>Click icon to add picture</a:t>
            </a:r>
          </a:p>
        </p:txBody>
      </p:sp>
      <p:sp>
        <p:nvSpPr>
          <p:cNvPr id="11" name="Footer Placeholder 5"/>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0" name="Slide Number Placeholder 6"/>
          <p:cNvSpPr>
            <a:spLocks noGrp="1"/>
          </p:cNvSpPr>
          <p:nvPr>
            <p:ph type="sldNum" sz="quarter" idx="4"/>
          </p:nvPr>
        </p:nvSpPr>
        <p:spPr bwMode="black">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pPr/>
              <a:t>‹#›</a:t>
            </a:fld>
            <a:endParaRPr lang="en-US"/>
          </a:p>
        </p:txBody>
      </p:sp>
      <p:pic>
        <p:nvPicPr>
          <p:cNvPr id="13" name="Picture 12">
            <a:extLst>
              <a:ext uri="{FF2B5EF4-FFF2-40B4-BE49-F238E27FC236}">
                <a16:creationId xmlns:a16="http://schemas.microsoft.com/office/drawing/2014/main" id="{A3889DEE-3C1B-4241-958E-773D926E4D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986490049"/>
      </p:ext>
    </p:extLst>
  </p:cSld>
  <p:clrMapOvr>
    <a:masterClrMapping/>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604749" y="1981899"/>
            <a:ext cx="1571132" cy="2094842"/>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7" name="Text Placeholder 4"/>
          <p:cNvSpPr>
            <a:spLocks noGrp="1"/>
          </p:cNvSpPr>
          <p:nvPr>
            <p:ph type="body" sz="quarter" idx="15" hasCustomPrompt="1"/>
          </p:nvPr>
        </p:nvSpPr>
        <p:spPr bwMode="black">
          <a:xfrm>
            <a:off x="436290" y="4321397"/>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2734632"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11" name="Text Placeholder 6"/>
          <p:cNvSpPr>
            <a:spLocks noGrp="1"/>
          </p:cNvSpPr>
          <p:nvPr>
            <p:ph type="body" sz="quarter" idx="17" hasCustomPrompt="1"/>
          </p:nvPr>
        </p:nvSpPr>
        <p:spPr bwMode="black">
          <a:xfrm>
            <a:off x="2566173" y="4345147"/>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4864515"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13" name="Text Placeholder 8"/>
          <p:cNvSpPr>
            <a:spLocks noGrp="1"/>
          </p:cNvSpPr>
          <p:nvPr>
            <p:ph type="body" sz="quarter" idx="19" hasCustomPrompt="1"/>
          </p:nvPr>
        </p:nvSpPr>
        <p:spPr bwMode="black">
          <a:xfrm>
            <a:off x="4696056" y="4333272"/>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9"/>
          <p:cNvSpPr>
            <a:spLocks noGrp="1"/>
          </p:cNvSpPr>
          <p:nvPr>
            <p:ph type="pic" sz="quarter" idx="20" hasCustomPrompt="1"/>
          </p:nvPr>
        </p:nvSpPr>
        <p:spPr bwMode="gray">
          <a:xfrm>
            <a:off x="6994398" y="1967573"/>
            <a:ext cx="1571132" cy="2094842"/>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15" name="Text Placeholder 10"/>
          <p:cNvSpPr>
            <a:spLocks noGrp="1"/>
          </p:cNvSpPr>
          <p:nvPr>
            <p:ph type="body" sz="quarter" idx="21" hasCustomPrompt="1"/>
          </p:nvPr>
        </p:nvSpPr>
        <p:spPr bwMode="black">
          <a:xfrm>
            <a:off x="6825939" y="4341161"/>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9" name="Footer Placeholder 12"/>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7" name="Picture 16">
            <a:extLst>
              <a:ext uri="{FF2B5EF4-FFF2-40B4-BE49-F238E27FC236}">
                <a16:creationId xmlns:a16="http://schemas.microsoft.com/office/drawing/2014/main" id="{DDD21366-A0C8-424F-AB52-92ADBFEF7A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32780206"/>
      </p:ext>
    </p:extLst>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179610" y="1964392"/>
            <a:ext cx="1749143" cy="2332190"/>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7" name="Text Placeholder 4"/>
          <p:cNvSpPr>
            <a:spLocks noGrp="1"/>
          </p:cNvSpPr>
          <p:nvPr>
            <p:ph type="body" sz="quarter" idx="15" hasCustomPrompt="1"/>
          </p:nvPr>
        </p:nvSpPr>
        <p:spPr bwMode="black">
          <a:xfrm>
            <a:off x="1101919" y="4564988"/>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3618406"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11" name="Text Placeholder 6"/>
          <p:cNvSpPr>
            <a:spLocks noGrp="1"/>
          </p:cNvSpPr>
          <p:nvPr>
            <p:ph type="body" sz="quarter" idx="17" hasCustomPrompt="1"/>
          </p:nvPr>
        </p:nvSpPr>
        <p:spPr bwMode="black">
          <a:xfrm>
            <a:off x="3534177" y="4564988"/>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6050663" y="1964392"/>
            <a:ext cx="1738398" cy="2317864"/>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13" name="Text Placeholder 8"/>
          <p:cNvSpPr>
            <a:spLocks noGrp="1"/>
          </p:cNvSpPr>
          <p:nvPr>
            <p:ph type="body" sz="quarter" idx="19" hasCustomPrompt="1"/>
          </p:nvPr>
        </p:nvSpPr>
        <p:spPr bwMode="black">
          <a:xfrm>
            <a:off x="5966434" y="4564988"/>
            <a:ext cx="1906858" cy="723900"/>
          </a:xfrm>
        </p:spPr>
        <p:txBody>
          <a:bodyPr>
            <a:normAutofit/>
          </a:bodyPr>
          <a:lstStyle>
            <a:lvl1pPr marL="0" indent="0" algn="ctr">
              <a:lnSpc>
                <a:spcPct val="100000"/>
              </a:lnSpc>
              <a:spcBef>
                <a:spcPts val="0"/>
              </a:spcBef>
              <a:buNone/>
              <a:defRPr sz="14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9" name="Footer Placeholder 10"/>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2"/>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4" name="Picture 13">
            <a:extLst>
              <a:ext uri="{FF2B5EF4-FFF2-40B4-BE49-F238E27FC236}">
                <a16:creationId xmlns:a16="http://schemas.microsoft.com/office/drawing/2014/main" id="{F2051B85-B470-414F-BB13-30B30A76C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960824592"/>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9144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13" name="Title 2"/>
          <p:cNvSpPr>
            <a:spLocks noGrp="1"/>
          </p:cNvSpPr>
          <p:nvPr>
            <p:ph type="ctrTitle" hasCustomPrompt="1"/>
          </p:nvPr>
        </p:nvSpPr>
        <p:spPr bwMode="black">
          <a:xfrm>
            <a:off x="200025" y="4092602"/>
            <a:ext cx="8743950" cy="1295182"/>
          </a:xfrm>
          <a:noFill/>
        </p:spPr>
        <p:txBody>
          <a:bodyPr wrap="square" lIns="182880" tIns="91440" rIns="182880" bIns="91440" anchor="ctr">
            <a:normAutofit/>
          </a:bodyPr>
          <a:lstStyle>
            <a:lvl1pPr algn="ctr">
              <a:defRPr sz="2700">
                <a:solidFill>
                  <a:schemeClr val="tx2"/>
                </a:solidFill>
              </a:defRPr>
            </a:lvl1pPr>
          </a:lstStyle>
          <a:p>
            <a:r>
              <a:rPr lang="en-US"/>
              <a:t>Click to enter the slideshow title</a:t>
            </a:r>
          </a:p>
        </p:txBody>
      </p:sp>
      <p:sp>
        <p:nvSpPr>
          <p:cNvPr id="3" name="Rectangle 3"/>
          <p:cNvSpPr/>
          <p:nvPr userDrawn="1"/>
        </p:nvSpPr>
        <p:spPr bwMode="white">
          <a:xfrm>
            <a:off x="0" y="5387787"/>
            <a:ext cx="9144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628650" y="5644884"/>
            <a:ext cx="7886700" cy="711465"/>
          </a:xfrm>
        </p:spPr>
        <p:txBody>
          <a:bodyPr>
            <a:normAutofit/>
          </a:bodyPr>
          <a:lstStyle>
            <a:lvl1pPr marL="0" indent="0" algn="ctr">
              <a:buNone/>
              <a:defRPr sz="18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8/16/2021</a:t>
            </a:fld>
            <a:endParaRPr lang="en-US"/>
          </a:p>
        </p:txBody>
      </p:sp>
      <p:sp>
        <p:nvSpPr>
          <p:cNvPr id="9"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pic>
        <p:nvPicPr>
          <p:cNvPr id="4" name="Picture 3">
            <a:extLst>
              <a:ext uri="{FF2B5EF4-FFF2-40B4-BE49-F238E27FC236}">
                <a16:creationId xmlns:a16="http://schemas.microsoft.com/office/drawing/2014/main" id="{1647DF31-696F-4736-906B-17BCCF02AB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96990" y="2022349"/>
            <a:ext cx="5150021" cy="600041"/>
          </a:xfrm>
          <a:prstGeom prst="rect">
            <a:avLst/>
          </a:prstGeom>
        </p:spPr>
      </p:pic>
    </p:spTree>
    <p:extLst>
      <p:ext uri="{BB962C8B-B14F-4D97-AF65-F5344CB8AC3E}">
        <p14:creationId xmlns:p14="http://schemas.microsoft.com/office/powerpoint/2010/main" val="3697389228"/>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604749"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24" name="Text Placeholder 4"/>
          <p:cNvSpPr>
            <a:spLocks noGrp="1"/>
          </p:cNvSpPr>
          <p:nvPr>
            <p:ph type="body" sz="quarter" idx="16"/>
          </p:nvPr>
        </p:nvSpPr>
        <p:spPr bwMode="black">
          <a:xfrm>
            <a:off x="2157413" y="1674773"/>
            <a:ext cx="2149746" cy="1858809"/>
          </a:xfrm>
        </p:spPr>
        <p:txBody>
          <a:bodyPr anchor="ctr">
            <a:noAutofit/>
          </a:bodyPr>
          <a:lstStyle>
            <a:lvl1pPr marL="0" indent="0">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604749"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4" name="Text Placeholder 6"/>
          <p:cNvSpPr>
            <a:spLocks noGrp="1"/>
          </p:cNvSpPr>
          <p:nvPr>
            <p:ph type="body" sz="quarter" idx="15"/>
          </p:nvPr>
        </p:nvSpPr>
        <p:spPr bwMode="black">
          <a:xfrm>
            <a:off x="2157413" y="3939362"/>
            <a:ext cx="2149746" cy="1858809"/>
          </a:xfrm>
        </p:spPr>
        <p:txBody>
          <a:bodyPr anchor="ctr">
            <a:noAutofit/>
          </a:bodyPr>
          <a:lstStyle>
            <a:lvl1pPr marL="0" indent="0">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4649854" y="167477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26" name="Text Placeholder 8"/>
          <p:cNvSpPr>
            <a:spLocks noGrp="1"/>
          </p:cNvSpPr>
          <p:nvPr>
            <p:ph type="body" sz="quarter" idx="18"/>
          </p:nvPr>
        </p:nvSpPr>
        <p:spPr bwMode="black">
          <a:xfrm>
            <a:off x="6202517" y="1674773"/>
            <a:ext cx="2149746" cy="1858809"/>
          </a:xfrm>
        </p:spPr>
        <p:txBody>
          <a:bodyPr anchor="ctr">
            <a:noAutofit/>
          </a:bodyPr>
          <a:lstStyle>
            <a:lvl1pPr marL="0" indent="0">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4649854" y="3939362"/>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28" name="Text Placeholder 10"/>
          <p:cNvSpPr>
            <a:spLocks noGrp="1"/>
          </p:cNvSpPr>
          <p:nvPr>
            <p:ph type="body" sz="quarter" idx="20"/>
          </p:nvPr>
        </p:nvSpPr>
        <p:spPr bwMode="black">
          <a:xfrm>
            <a:off x="6202517" y="3939361"/>
            <a:ext cx="2149746" cy="1858809"/>
          </a:xfrm>
        </p:spPr>
        <p:txBody>
          <a:bodyPr anchor="ctr">
            <a:noAutofit/>
          </a:bodyPr>
          <a:lstStyle>
            <a:lvl1pPr marL="0" indent="0">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9" name="Footer Placeholder 12"/>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4"/>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7" name="Picture 16">
            <a:extLst>
              <a:ext uri="{FF2B5EF4-FFF2-40B4-BE49-F238E27FC236}">
                <a16:creationId xmlns:a16="http://schemas.microsoft.com/office/drawing/2014/main" id="{ED17029C-146D-40A9-9DD0-040E835DC9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263256476"/>
      </p:ext>
    </p:extLst>
  </p:cSld>
  <p:clrMapOvr>
    <a:masterClrMapping/>
  </p:clrMapOvr>
  <p:hf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604749"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24" name="Text Placeholder 4"/>
          <p:cNvSpPr>
            <a:spLocks noGrp="1"/>
          </p:cNvSpPr>
          <p:nvPr>
            <p:ph type="body" sz="quarter" idx="16"/>
          </p:nvPr>
        </p:nvSpPr>
        <p:spPr bwMode="black">
          <a:xfrm>
            <a:off x="2157413" y="2571731"/>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4649854" y="2571730"/>
            <a:ext cx="1394107" cy="1858809"/>
          </a:xfrm>
          <a:prstGeom prst="ellipse">
            <a:avLst/>
          </a:prstGeom>
          <a:solidFill>
            <a:schemeClr val="bg1"/>
          </a:solidFill>
          <a:ln w="28575">
            <a:solidFill>
              <a:schemeClr val="bg1"/>
            </a:solidFill>
          </a:ln>
        </p:spPr>
        <p:txBody>
          <a:bodyPr anchor="ctr">
            <a:normAutofit/>
          </a:bodyPr>
          <a:lstStyle>
            <a:lvl1pPr marL="0" indent="0" algn="ctr">
              <a:buNone/>
              <a:defRPr sz="1400"/>
            </a:lvl1pPr>
          </a:lstStyle>
          <a:p>
            <a:r>
              <a:rPr lang="en-US"/>
              <a:t>Click Icon to add picture</a:t>
            </a:r>
          </a:p>
        </p:txBody>
      </p:sp>
      <p:sp>
        <p:nvSpPr>
          <p:cNvPr id="26" name="Text Placeholder 6"/>
          <p:cNvSpPr>
            <a:spLocks noGrp="1"/>
          </p:cNvSpPr>
          <p:nvPr>
            <p:ph type="body" sz="quarter" idx="18"/>
          </p:nvPr>
        </p:nvSpPr>
        <p:spPr bwMode="black">
          <a:xfrm>
            <a:off x="6202517" y="2571731"/>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0" name="Footer Placeholder 8"/>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a:p>
        </p:txBody>
      </p:sp>
      <p:sp>
        <p:nvSpPr>
          <p:cNvPr id="16" name="Rectangle 10"/>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2" name="Picture 11">
            <a:extLst>
              <a:ext uri="{FF2B5EF4-FFF2-40B4-BE49-F238E27FC236}">
                <a16:creationId xmlns:a16="http://schemas.microsoft.com/office/drawing/2014/main" id="{CA5941EE-6E7E-489C-8CC4-0F2A9370E9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434532930"/>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604749" y="1981899"/>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7" name="Text Placeholder 4"/>
          <p:cNvSpPr>
            <a:spLocks noGrp="1"/>
          </p:cNvSpPr>
          <p:nvPr>
            <p:ph type="body" sz="quarter" idx="15" hasCustomPrompt="1"/>
          </p:nvPr>
        </p:nvSpPr>
        <p:spPr bwMode="black">
          <a:xfrm>
            <a:off x="436290" y="4345147"/>
            <a:ext cx="1906858" cy="1623853"/>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2734632" y="1967573"/>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1" name="Text Placeholder 6"/>
          <p:cNvSpPr>
            <a:spLocks noGrp="1"/>
          </p:cNvSpPr>
          <p:nvPr>
            <p:ph type="body" sz="quarter" idx="17" hasCustomPrompt="1"/>
          </p:nvPr>
        </p:nvSpPr>
        <p:spPr bwMode="black">
          <a:xfrm>
            <a:off x="2566173" y="4345147"/>
            <a:ext cx="1906858" cy="1623852"/>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4864515" y="1967573"/>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3" name="Text Placeholder 8"/>
          <p:cNvSpPr>
            <a:spLocks noGrp="1"/>
          </p:cNvSpPr>
          <p:nvPr>
            <p:ph type="body" sz="quarter" idx="19" hasCustomPrompt="1"/>
          </p:nvPr>
        </p:nvSpPr>
        <p:spPr bwMode="black">
          <a:xfrm>
            <a:off x="4696056" y="4345147"/>
            <a:ext cx="1906858" cy="1623852"/>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14" name="Picture Placeholder 9"/>
          <p:cNvSpPr>
            <a:spLocks noGrp="1"/>
          </p:cNvSpPr>
          <p:nvPr>
            <p:ph type="pic" sz="quarter" idx="20" hasCustomPrompt="1"/>
          </p:nvPr>
        </p:nvSpPr>
        <p:spPr bwMode="gray">
          <a:xfrm>
            <a:off x="6994398" y="1967573"/>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5" name="Text Placeholder 10"/>
          <p:cNvSpPr>
            <a:spLocks noGrp="1"/>
          </p:cNvSpPr>
          <p:nvPr>
            <p:ph type="body" sz="quarter" idx="21" hasCustomPrompt="1"/>
          </p:nvPr>
        </p:nvSpPr>
        <p:spPr bwMode="black">
          <a:xfrm>
            <a:off x="6825939" y="4341161"/>
            <a:ext cx="1906858" cy="1627838"/>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20" name="Footer Placeholder 12"/>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4"/>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6" name="Picture 15">
            <a:extLst>
              <a:ext uri="{FF2B5EF4-FFF2-40B4-BE49-F238E27FC236}">
                <a16:creationId xmlns:a16="http://schemas.microsoft.com/office/drawing/2014/main" id="{1D69CF5A-C6CF-486C-9B14-C9954E49C1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256" y="6454764"/>
            <a:ext cx="1444438" cy="168295"/>
          </a:xfrm>
          <a:prstGeom prst="rect">
            <a:avLst/>
          </a:prstGeom>
        </p:spPr>
      </p:pic>
    </p:spTree>
    <p:extLst>
      <p:ext uri="{BB962C8B-B14F-4D97-AF65-F5344CB8AC3E}">
        <p14:creationId xmlns:p14="http://schemas.microsoft.com/office/powerpoint/2010/main" val="3723646593"/>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273391" y="1981899"/>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7" name="Text Placeholder 4"/>
          <p:cNvSpPr>
            <a:spLocks noGrp="1"/>
          </p:cNvSpPr>
          <p:nvPr>
            <p:ph type="body" sz="quarter" idx="15" hasCustomPrompt="1"/>
          </p:nvPr>
        </p:nvSpPr>
        <p:spPr bwMode="black">
          <a:xfrm>
            <a:off x="1104932" y="4345147"/>
            <a:ext cx="1906858" cy="1623853"/>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3702039" y="1967573"/>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1" name="Text Placeholder 6"/>
          <p:cNvSpPr>
            <a:spLocks noGrp="1"/>
          </p:cNvSpPr>
          <p:nvPr>
            <p:ph type="body" sz="quarter" idx="17" hasCustomPrompt="1"/>
          </p:nvPr>
        </p:nvSpPr>
        <p:spPr bwMode="black">
          <a:xfrm>
            <a:off x="3534177" y="4345147"/>
            <a:ext cx="1906858" cy="1623852"/>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6130686" y="1967573"/>
            <a:ext cx="1571132" cy="2094842"/>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3" name="Text Placeholder 8"/>
          <p:cNvSpPr>
            <a:spLocks noGrp="1"/>
          </p:cNvSpPr>
          <p:nvPr>
            <p:ph type="body" sz="quarter" idx="19" hasCustomPrompt="1"/>
          </p:nvPr>
        </p:nvSpPr>
        <p:spPr bwMode="black">
          <a:xfrm>
            <a:off x="5962227" y="4345147"/>
            <a:ext cx="1906858" cy="1623852"/>
          </a:xfrm>
        </p:spPr>
        <p:txBody>
          <a:bodyPr>
            <a:normAutofit/>
          </a:bodyPr>
          <a:lstStyle>
            <a:lvl1pPr marL="0" indent="0" algn="ctr">
              <a:lnSpc>
                <a:spcPct val="100000"/>
              </a:lnSpc>
              <a:spcBef>
                <a:spcPts val="0"/>
              </a:spcBef>
              <a:buNone/>
              <a:defRPr sz="1400" b="0">
                <a:solidFill>
                  <a:schemeClr val="tx2"/>
                </a:solidFill>
              </a:defRPr>
            </a:lvl1pPr>
          </a:lstStyle>
          <a:p>
            <a:pPr lvl="0"/>
            <a:r>
              <a:rPr lang="en-US"/>
              <a:t>Click to edit text</a:t>
            </a:r>
          </a:p>
        </p:txBody>
      </p:sp>
      <p:sp>
        <p:nvSpPr>
          <p:cNvPr id="20" name="Footer Placeholder 10"/>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a:p>
        </p:txBody>
      </p:sp>
      <p:sp>
        <p:nvSpPr>
          <p:cNvPr id="19" name="Rectangle 12"/>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4" name="Picture 13">
            <a:extLst>
              <a:ext uri="{FF2B5EF4-FFF2-40B4-BE49-F238E27FC236}">
                <a16:creationId xmlns:a16="http://schemas.microsoft.com/office/drawing/2014/main" id="{5EA4A8DD-D0F5-44C1-B499-38111C8E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1172" y="6454764"/>
            <a:ext cx="1444438" cy="168295"/>
          </a:xfrm>
          <a:prstGeom prst="rect">
            <a:avLst/>
          </a:prstGeom>
        </p:spPr>
      </p:pic>
    </p:spTree>
    <p:extLst>
      <p:ext uri="{BB962C8B-B14F-4D97-AF65-F5344CB8AC3E}">
        <p14:creationId xmlns:p14="http://schemas.microsoft.com/office/powerpoint/2010/main" val="1347374344"/>
      </p:ext>
    </p:extLst>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604749" y="1674772"/>
            <a:ext cx="1394107" cy="1858809"/>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5" name="Text Placeholder 4"/>
          <p:cNvSpPr>
            <a:spLocks noGrp="1"/>
          </p:cNvSpPr>
          <p:nvPr>
            <p:ph type="body" sz="quarter" idx="16"/>
          </p:nvPr>
        </p:nvSpPr>
        <p:spPr bwMode="black">
          <a:xfrm>
            <a:off x="2157413" y="1674773"/>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604749" y="3939362"/>
            <a:ext cx="1394107" cy="1858809"/>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4" name="Text Placeholder 6"/>
          <p:cNvSpPr>
            <a:spLocks noGrp="1"/>
          </p:cNvSpPr>
          <p:nvPr>
            <p:ph type="body" sz="quarter" idx="15"/>
          </p:nvPr>
        </p:nvSpPr>
        <p:spPr bwMode="black">
          <a:xfrm>
            <a:off x="2157413" y="3939362"/>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4649854" y="1674772"/>
            <a:ext cx="1394107" cy="1858809"/>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7" name="Text Placeholder 8"/>
          <p:cNvSpPr>
            <a:spLocks noGrp="1"/>
          </p:cNvSpPr>
          <p:nvPr>
            <p:ph type="body" sz="quarter" idx="18"/>
          </p:nvPr>
        </p:nvSpPr>
        <p:spPr bwMode="black">
          <a:xfrm>
            <a:off x="6202517" y="1674773"/>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4649854" y="3939362"/>
            <a:ext cx="1394107" cy="1858809"/>
          </a:xfrm>
          <a:prstGeom prst="rect">
            <a:avLst/>
          </a:prstGeom>
          <a:solidFill>
            <a:schemeClr val="bg1"/>
          </a:solidFill>
          <a:ln w="28575">
            <a:noFill/>
          </a:ln>
        </p:spPr>
        <p:txBody>
          <a:bodyPr anchor="ctr">
            <a:normAutofit/>
          </a:bodyPr>
          <a:lstStyle>
            <a:lvl1pPr marL="0" indent="0" algn="ctr">
              <a:buNone/>
              <a:defRPr sz="1400"/>
            </a:lvl1pPr>
          </a:lstStyle>
          <a:p>
            <a:r>
              <a:rPr lang="en-US"/>
              <a:t>Click Icon to add picture</a:t>
            </a:r>
          </a:p>
        </p:txBody>
      </p:sp>
      <p:sp>
        <p:nvSpPr>
          <p:cNvPr id="19" name="Text Placeholder 10"/>
          <p:cNvSpPr>
            <a:spLocks noGrp="1"/>
          </p:cNvSpPr>
          <p:nvPr>
            <p:ph type="body" sz="quarter" idx="20"/>
          </p:nvPr>
        </p:nvSpPr>
        <p:spPr bwMode="black">
          <a:xfrm>
            <a:off x="6202517" y="3939361"/>
            <a:ext cx="2149746" cy="1858809"/>
          </a:xfrm>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0" name="Footer Placeholder 12"/>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13"/>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14"/>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21" name="Picture 20">
            <a:extLst>
              <a:ext uri="{FF2B5EF4-FFF2-40B4-BE49-F238E27FC236}">
                <a16:creationId xmlns:a16="http://schemas.microsoft.com/office/drawing/2014/main" id="{130ECE39-2EDE-4E36-B5CD-24B36FDEA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402069332"/>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604749" y="2800329"/>
            <a:ext cx="1394107" cy="1858809"/>
          </a:xfrm>
          <a:prstGeom prst="rect">
            <a:avLst/>
          </a:prstGeom>
          <a:noFill/>
          <a:ln w="28575">
            <a:noFill/>
          </a:ln>
        </p:spPr>
        <p:txBody>
          <a:bodyPr anchor="ctr">
            <a:normAutofit/>
          </a:bodyPr>
          <a:lstStyle>
            <a:lvl1pPr marL="0" indent="0" algn="ctr">
              <a:buNone/>
              <a:defRPr sz="1400"/>
            </a:lvl1pPr>
          </a:lstStyle>
          <a:p>
            <a:r>
              <a:rPr lang="en-US"/>
              <a:t>Click Icon to add picture</a:t>
            </a:r>
          </a:p>
        </p:txBody>
      </p:sp>
      <p:sp>
        <p:nvSpPr>
          <p:cNvPr id="15" name="Text Placeholder 4"/>
          <p:cNvSpPr>
            <a:spLocks noGrp="1"/>
          </p:cNvSpPr>
          <p:nvPr>
            <p:ph type="body" sz="quarter" idx="16"/>
          </p:nvPr>
        </p:nvSpPr>
        <p:spPr bwMode="black">
          <a:xfrm>
            <a:off x="2157413" y="2800330"/>
            <a:ext cx="2149746" cy="1858809"/>
          </a:xfrm>
          <a:noFill/>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4649854" y="2800329"/>
            <a:ext cx="1394107" cy="1858809"/>
          </a:xfrm>
          <a:prstGeom prst="rect">
            <a:avLst/>
          </a:prstGeom>
          <a:noFill/>
          <a:ln w="28575">
            <a:noFill/>
          </a:ln>
        </p:spPr>
        <p:txBody>
          <a:bodyPr anchor="ctr">
            <a:normAutofit/>
          </a:bodyPr>
          <a:lstStyle>
            <a:lvl1pPr marL="0" indent="0" algn="ctr">
              <a:buNone/>
              <a:defRPr sz="1400"/>
            </a:lvl1pPr>
          </a:lstStyle>
          <a:p>
            <a:r>
              <a:rPr lang="en-US"/>
              <a:t>Click Icon to add picture</a:t>
            </a:r>
          </a:p>
        </p:txBody>
      </p:sp>
      <p:sp>
        <p:nvSpPr>
          <p:cNvPr id="17" name="Text Placeholder 6"/>
          <p:cNvSpPr>
            <a:spLocks noGrp="1"/>
          </p:cNvSpPr>
          <p:nvPr>
            <p:ph type="body" sz="quarter" idx="18"/>
          </p:nvPr>
        </p:nvSpPr>
        <p:spPr bwMode="black">
          <a:xfrm>
            <a:off x="6202517" y="2800330"/>
            <a:ext cx="2149746" cy="1858809"/>
          </a:xfrm>
          <a:noFill/>
        </p:spPr>
        <p:txBody>
          <a:bodyPr anchor="ctr">
            <a:noAutofit/>
          </a:bodyPr>
          <a:lstStyle>
            <a:lvl1pPr marL="0" indent="0">
              <a:spcBef>
                <a:spcPts val="0"/>
              </a:spcBef>
              <a:buFont typeface="Arial" panose="020B0604020202020204" pitchFamily="34" charset="0"/>
              <a:buNone/>
              <a:defRPr sz="1400"/>
            </a:lvl1pPr>
            <a:lvl2pPr marL="342900" indent="0">
              <a:buFont typeface="Arial" panose="020B0604020202020204" pitchFamily="34" charset="0"/>
              <a:buNone/>
              <a:defRPr sz="1400"/>
            </a:lvl2pPr>
            <a:lvl3pPr marL="685800" indent="0">
              <a:buFont typeface="Arial" panose="020B0604020202020204" pitchFamily="34" charset="0"/>
              <a:buNone/>
              <a:defRPr sz="1400"/>
            </a:lvl3pPr>
            <a:lvl4pPr marL="1028700" indent="0">
              <a:buFont typeface="Arial" panose="020B0604020202020204" pitchFamily="34" charset="0"/>
              <a:buNone/>
              <a:defRPr sz="1400"/>
            </a:lvl4pPr>
            <a:lvl5pPr marL="1371600" indent="0">
              <a:buFont typeface="Arial" panose="020B0604020202020204" pitchFamily="34" charset="0"/>
              <a:buNone/>
              <a:defRPr sz="1400"/>
            </a:lvl5pPr>
          </a:lstStyle>
          <a:p>
            <a:pPr lvl="0"/>
            <a:r>
              <a:rPr lang="en-US"/>
              <a:t>Click to edit Master text styles</a:t>
            </a:r>
          </a:p>
        </p:txBody>
      </p:sp>
      <p:sp>
        <p:nvSpPr>
          <p:cNvPr id="20" name="Footer Placeholder 8"/>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9"/>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10"/>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3" name="Picture 12">
            <a:extLst>
              <a:ext uri="{FF2B5EF4-FFF2-40B4-BE49-F238E27FC236}">
                <a16:creationId xmlns:a16="http://schemas.microsoft.com/office/drawing/2014/main" id="{0A539A61-E863-4510-A868-5207F12F0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1922812960"/>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27" name="Content Placeholder 3"/>
          <p:cNvSpPr>
            <a:spLocks noGrp="1"/>
          </p:cNvSpPr>
          <p:nvPr>
            <p:ph sz="half" idx="15" hasCustomPrompt="1"/>
          </p:nvPr>
        </p:nvSpPr>
        <p:spPr>
          <a:xfrm>
            <a:off x="225778" y="1600202"/>
            <a:ext cx="1552223" cy="2171701"/>
          </a:xfrm>
          <a:solidFill>
            <a:schemeClr val="bg1">
              <a:lumMod val="95000"/>
            </a:schemeClr>
          </a:solid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35" name="Content Placeholder 4"/>
          <p:cNvSpPr>
            <a:spLocks noGrp="1"/>
          </p:cNvSpPr>
          <p:nvPr>
            <p:ph sz="half" idx="27" hasCustomPrompt="1"/>
          </p:nvPr>
        </p:nvSpPr>
        <p:spPr>
          <a:xfrm>
            <a:off x="2007681" y="1600201"/>
            <a:ext cx="1552223" cy="2171701"/>
          </a:xfrm>
          <a:solidFill>
            <a:schemeClr val="bg1">
              <a:lumMod val="95000"/>
            </a:schemeClr>
          </a:solid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36" name="Content Placeholder 5"/>
          <p:cNvSpPr>
            <a:spLocks noGrp="1"/>
          </p:cNvSpPr>
          <p:nvPr>
            <p:ph sz="half" idx="28" hasCustomPrompt="1"/>
          </p:nvPr>
        </p:nvSpPr>
        <p:spPr>
          <a:xfrm>
            <a:off x="3795889" y="1600203"/>
            <a:ext cx="1552223" cy="2171699"/>
          </a:xfrm>
          <a:solidFill>
            <a:schemeClr val="bg1">
              <a:lumMod val="95000"/>
            </a:schemeClr>
          </a:solid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38" name="Content Placeholder 6"/>
          <p:cNvSpPr>
            <a:spLocks noGrp="1"/>
          </p:cNvSpPr>
          <p:nvPr>
            <p:ph sz="half" idx="29" hasCustomPrompt="1"/>
          </p:nvPr>
        </p:nvSpPr>
        <p:spPr>
          <a:xfrm>
            <a:off x="5587999" y="1600201"/>
            <a:ext cx="1552223" cy="2171699"/>
          </a:xfrm>
          <a:solidFill>
            <a:schemeClr val="bg1">
              <a:lumMod val="95000"/>
            </a:schemeClr>
          </a:solid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39" name="Content Placeholder 7"/>
          <p:cNvSpPr>
            <a:spLocks noGrp="1"/>
          </p:cNvSpPr>
          <p:nvPr>
            <p:ph sz="half" idx="30" hasCustomPrompt="1"/>
          </p:nvPr>
        </p:nvSpPr>
        <p:spPr>
          <a:xfrm>
            <a:off x="7357088" y="1600200"/>
            <a:ext cx="1552223" cy="2171699"/>
          </a:xfrm>
          <a:solidFill>
            <a:schemeClr val="bg1">
              <a:lumMod val="95000"/>
            </a:schemeClr>
          </a:solid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15" name="Content Placeholder 8"/>
          <p:cNvSpPr>
            <a:spLocks noGrp="1"/>
          </p:cNvSpPr>
          <p:nvPr>
            <p:ph sz="half" idx="31" hasCustomPrompt="1"/>
          </p:nvPr>
        </p:nvSpPr>
        <p:spPr>
          <a:xfrm>
            <a:off x="221875" y="4000501"/>
            <a:ext cx="1552223" cy="2171701"/>
          </a:xfrm>
          <a:no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16" name="Content Placeholder 9"/>
          <p:cNvSpPr>
            <a:spLocks noGrp="1"/>
          </p:cNvSpPr>
          <p:nvPr>
            <p:ph sz="half" idx="32" hasCustomPrompt="1"/>
          </p:nvPr>
        </p:nvSpPr>
        <p:spPr>
          <a:xfrm>
            <a:off x="2003778" y="4000500"/>
            <a:ext cx="1552223" cy="2171701"/>
          </a:xfrm>
          <a:no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17" name="Content Placeholder 10"/>
          <p:cNvSpPr>
            <a:spLocks noGrp="1"/>
          </p:cNvSpPr>
          <p:nvPr>
            <p:ph sz="half" idx="33" hasCustomPrompt="1"/>
          </p:nvPr>
        </p:nvSpPr>
        <p:spPr>
          <a:xfrm>
            <a:off x="3791985" y="4000502"/>
            <a:ext cx="1552223" cy="2171699"/>
          </a:xfrm>
          <a:no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18" name="Content Placeholder 11"/>
          <p:cNvSpPr>
            <a:spLocks noGrp="1"/>
          </p:cNvSpPr>
          <p:nvPr>
            <p:ph sz="half" idx="34" hasCustomPrompt="1"/>
          </p:nvPr>
        </p:nvSpPr>
        <p:spPr>
          <a:xfrm>
            <a:off x="5584096" y="4000500"/>
            <a:ext cx="1552223" cy="2171699"/>
          </a:xfrm>
          <a:no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19" name="Content Placeholder 12"/>
          <p:cNvSpPr>
            <a:spLocks noGrp="1"/>
          </p:cNvSpPr>
          <p:nvPr>
            <p:ph sz="half" idx="35" hasCustomPrompt="1"/>
          </p:nvPr>
        </p:nvSpPr>
        <p:spPr>
          <a:xfrm>
            <a:off x="7353184" y="4000499"/>
            <a:ext cx="1552223" cy="2171699"/>
          </a:xfrm>
          <a:noFill/>
        </p:spPr>
        <p:txBody>
          <a:bodyPr>
            <a:normAutofit/>
          </a:bodyPr>
          <a:lstStyle>
            <a:lvl1pPr marL="0" indent="0">
              <a:buNone/>
              <a:defRPr sz="1900"/>
            </a:lvl1pPr>
            <a:lvl2pPr marL="293995" indent="0">
              <a:buNone/>
              <a:defRPr/>
            </a:lvl2pPr>
            <a:lvl3pPr marL="549183" indent="0">
              <a:buNone/>
              <a:defRPr/>
            </a:lvl3pPr>
            <a:lvl4pPr marL="805547" indent="0">
              <a:buNone/>
              <a:defRPr/>
            </a:lvl4pPr>
            <a:lvl5pPr marL="1060734" indent="0">
              <a:buNone/>
              <a:defRPr/>
            </a:lvl5pPr>
          </a:lstStyle>
          <a:p>
            <a:pPr lvl="0"/>
            <a:r>
              <a:rPr lang="en-US"/>
              <a:t>Click icon to add object</a:t>
            </a:r>
          </a:p>
        </p:txBody>
      </p:sp>
      <p:sp>
        <p:nvSpPr>
          <p:cNvPr id="21" name="Footer Placeholder 14"/>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22" name="Slide Number Placeholder 15"/>
          <p:cNvSpPr>
            <a:spLocks noGrp="1"/>
          </p:cNvSpPr>
          <p:nvPr>
            <p:ph type="sldNum" sz="quarter" idx="12"/>
          </p:nvPr>
        </p:nvSpPr>
        <p:spPr bwMode="black">
          <a:xfrm>
            <a:off x="7418349" y="6356351"/>
            <a:ext cx="1097001" cy="365125"/>
          </a:xfrm>
        </p:spPr>
        <p:txBody>
          <a:bodyPr/>
          <a:lstStyle/>
          <a:p>
            <a:fld id="{48F63A3B-78C7-47BE-AE5E-E10140E04643}" type="slidenum">
              <a:rPr lang="en-US" smtClean="0"/>
              <a:t>‹#›</a:t>
            </a:fld>
            <a:endParaRPr lang="en-US"/>
          </a:p>
        </p:txBody>
      </p:sp>
      <p:sp>
        <p:nvSpPr>
          <p:cNvPr id="25" name="Rectangle 16"/>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26" name="Picture 25">
            <a:extLst>
              <a:ext uri="{FF2B5EF4-FFF2-40B4-BE49-F238E27FC236}">
                <a16:creationId xmlns:a16="http://schemas.microsoft.com/office/drawing/2014/main" id="{B8FCB8B6-B793-4699-BFED-9089DEE2D6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3137733750"/>
      </p:ext>
    </p:extLst>
  </p:cSld>
  <p:clrMapOvr>
    <a:masterClrMapping/>
  </p:clrMapOvr>
  <p:hf hdr="0" ftr="0"/>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9144000" cy="5638797"/>
          </a:xfrm>
        </p:spPr>
        <p:txBody>
          <a:bodyPr/>
          <a:lstStyle/>
          <a:p>
            <a:r>
              <a:rPr lang="en-US"/>
              <a:t>Click icon to add picture</a:t>
            </a:r>
          </a:p>
        </p:txBody>
      </p:sp>
      <p:sp>
        <p:nvSpPr>
          <p:cNvPr id="5" name="Rectangle 2"/>
          <p:cNvSpPr txBox="1">
            <a:spLocks/>
          </p:cNvSpPr>
          <p:nvPr userDrawn="1"/>
        </p:nvSpPr>
        <p:spPr bwMode="black">
          <a:xfrm>
            <a:off x="-1" y="5638800"/>
            <a:ext cx="9144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00025" y="5638801"/>
            <a:ext cx="8743950" cy="1219200"/>
          </a:xfrm>
          <a:noFill/>
        </p:spPr>
        <p:txBody>
          <a:bodyPr>
            <a:normAutofit/>
          </a:bodyPr>
          <a:lstStyle>
            <a:lvl1pPr algn="ctr">
              <a:defRPr sz="2700">
                <a:solidFill>
                  <a:schemeClr val="bg1"/>
                </a:solidFill>
              </a:defRPr>
            </a:lvl1pPr>
          </a:lstStyle>
          <a:p>
            <a:r>
              <a:rPr lang="en-US"/>
              <a:t>Click to edit title</a:t>
            </a:r>
          </a:p>
        </p:txBody>
      </p:sp>
    </p:spTree>
    <p:extLst>
      <p:ext uri="{BB962C8B-B14F-4D97-AF65-F5344CB8AC3E}">
        <p14:creationId xmlns:p14="http://schemas.microsoft.com/office/powerpoint/2010/main" val="1045112619"/>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9144000" cy="5638799"/>
          </a:xfrm>
        </p:spPr>
        <p:txBody>
          <a:bodyPr/>
          <a:lstStyle/>
          <a:p>
            <a:r>
              <a:rPr lang="en-US"/>
              <a:t>Click icon to add picture</a:t>
            </a:r>
          </a:p>
        </p:txBody>
      </p:sp>
      <p:sp>
        <p:nvSpPr>
          <p:cNvPr id="5" name="Rectangle 2"/>
          <p:cNvSpPr txBox="1">
            <a:spLocks/>
          </p:cNvSpPr>
          <p:nvPr userDrawn="1"/>
        </p:nvSpPr>
        <p:spPr bwMode="black">
          <a:xfrm>
            <a:off x="-1" y="5638801"/>
            <a:ext cx="9144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00025" y="5638801"/>
            <a:ext cx="8743950" cy="1219200"/>
          </a:xfrm>
          <a:noFill/>
        </p:spPr>
        <p:txBody>
          <a:bodyPr>
            <a:normAutofit/>
          </a:bodyPr>
          <a:lstStyle>
            <a:lvl1pPr algn="ctr">
              <a:defRPr sz="2700">
                <a:solidFill>
                  <a:schemeClr val="bg1"/>
                </a:solidFill>
              </a:defRPr>
            </a:lvl1pPr>
          </a:lstStyle>
          <a:p>
            <a:r>
              <a:rPr lang="en-US"/>
              <a:t>Click to edit title</a:t>
            </a:r>
          </a:p>
        </p:txBody>
      </p:sp>
    </p:spTree>
    <p:extLst>
      <p:ext uri="{BB962C8B-B14F-4D97-AF65-F5344CB8AC3E}">
        <p14:creationId xmlns:p14="http://schemas.microsoft.com/office/powerpoint/2010/main" val="329788730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9144000" cy="5638798"/>
          </a:xfrm>
        </p:spPr>
        <p:txBody>
          <a:bodyPr/>
          <a:lstStyle/>
          <a:p>
            <a:r>
              <a:rPr lang="en-US"/>
              <a:t>Click icon to add picture</a:t>
            </a:r>
          </a:p>
        </p:txBody>
      </p:sp>
      <p:sp>
        <p:nvSpPr>
          <p:cNvPr id="5" name="Rectangle 2"/>
          <p:cNvSpPr txBox="1">
            <a:spLocks/>
          </p:cNvSpPr>
          <p:nvPr userDrawn="1"/>
        </p:nvSpPr>
        <p:spPr bwMode="auto">
          <a:xfrm>
            <a:off x="0" y="5638800"/>
            <a:ext cx="9144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00025" y="5638800"/>
            <a:ext cx="8743950" cy="1219200"/>
          </a:xfrm>
          <a:noFill/>
        </p:spPr>
        <p:txBody>
          <a:bodyPr>
            <a:normAutofit/>
          </a:bodyPr>
          <a:lstStyle>
            <a:lvl1pPr algn="ctr">
              <a:defRPr sz="2700">
                <a:solidFill>
                  <a:schemeClr val="tx2"/>
                </a:solidFill>
              </a:defRPr>
            </a:lvl1pPr>
          </a:lstStyle>
          <a:p>
            <a:r>
              <a:rPr lang="en-US"/>
              <a:t>Click to edit title</a:t>
            </a:r>
          </a:p>
        </p:txBody>
      </p:sp>
    </p:spTree>
    <p:extLst>
      <p:ext uri="{BB962C8B-B14F-4D97-AF65-F5344CB8AC3E}">
        <p14:creationId xmlns:p14="http://schemas.microsoft.com/office/powerpoint/2010/main" val="163423732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9144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00025" y="3477837"/>
            <a:ext cx="8743950" cy="1295182"/>
          </a:xfrm>
          <a:noFill/>
        </p:spPr>
        <p:txBody>
          <a:bodyPr wrap="square" lIns="182880" tIns="91440" rIns="182880" bIns="91440" anchor="ctr">
            <a:normAutofit/>
          </a:bodyPr>
          <a:lstStyle>
            <a:lvl1pPr algn="ctr">
              <a:defRPr sz="2700">
                <a:solidFill>
                  <a:schemeClr val="bg1"/>
                </a:solidFill>
              </a:defRPr>
            </a:lvl1pPr>
          </a:lstStyle>
          <a:p>
            <a:r>
              <a:rPr lang="en-US"/>
              <a:t>Click to enter the slideshow title</a:t>
            </a:r>
          </a:p>
        </p:txBody>
      </p:sp>
      <p:sp>
        <p:nvSpPr>
          <p:cNvPr id="3" name="Rectangle 3"/>
          <p:cNvSpPr/>
          <p:nvPr userDrawn="1"/>
        </p:nvSpPr>
        <p:spPr bwMode="auto">
          <a:xfrm>
            <a:off x="0" y="4773020"/>
            <a:ext cx="9144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628650" y="5041204"/>
            <a:ext cx="7886700" cy="1097128"/>
          </a:xfrm>
        </p:spPr>
        <p:txBody>
          <a:bodyPr>
            <a:normAutofit/>
          </a:bodyPr>
          <a:lstStyle>
            <a:lvl1pPr marL="0" indent="0" algn="ctr">
              <a:buNone/>
              <a:defRPr sz="1800"/>
            </a:lvl1pPr>
          </a:lstStyle>
          <a:p>
            <a:pPr lvl="0"/>
            <a:r>
              <a:rPr lang="en-US" err="1"/>
              <a:t>Firstname</a:t>
            </a:r>
            <a:r>
              <a:rPr lang="en-US"/>
              <a:t> </a:t>
            </a:r>
            <a:r>
              <a:rPr lang="en-US" err="1"/>
              <a:t>Lastname</a:t>
            </a:r>
            <a:r>
              <a:rPr lang="en-US"/>
              <a:t> | Job Title</a:t>
            </a:r>
          </a:p>
        </p:txBody>
      </p:sp>
      <p:sp>
        <p:nvSpPr>
          <p:cNvPr id="9" name="Footer Placeholder 6"/>
          <p:cNvSpPr>
            <a:spLocks noGrp="1"/>
          </p:cNvSpPr>
          <p:nvPr>
            <p:ph type="ftr" sz="quarter" idx="3"/>
          </p:nvPr>
        </p:nvSpPr>
        <p:spPr bwMode="black">
          <a:xfrm>
            <a:off x="4324615" y="6138333"/>
            <a:ext cx="4190735" cy="365125"/>
          </a:xfrm>
          <a:prstGeom prst="rect">
            <a:avLst/>
          </a:prstGeom>
        </p:spPr>
        <p:txBody>
          <a:bodyPr anchor="b"/>
          <a:lstStyle>
            <a:lvl1pPr algn="r">
              <a:defRPr sz="900">
                <a:solidFill>
                  <a:schemeClr val="tx2"/>
                </a:solidFill>
              </a:defRPr>
            </a:lvl1pPr>
          </a:lstStyle>
          <a:p>
            <a:endParaRPr lang="en-US"/>
          </a:p>
        </p:txBody>
      </p:sp>
      <p:sp>
        <p:nvSpPr>
          <p:cNvPr id="6" name="Picture Placeholder 7"/>
          <p:cNvSpPr>
            <a:spLocks noGrp="1"/>
          </p:cNvSpPr>
          <p:nvPr>
            <p:ph type="pic" sz="quarter" idx="17"/>
          </p:nvPr>
        </p:nvSpPr>
        <p:spPr bwMode="gray">
          <a:xfrm>
            <a:off x="0" y="0"/>
            <a:ext cx="9144000" cy="3380732"/>
          </a:xfrm>
        </p:spPr>
        <p:txBody>
          <a:bodyPr/>
          <a:lstStyle/>
          <a:p>
            <a:r>
              <a:rPr lang="en-US"/>
              <a:t>Click icon to add picture</a:t>
            </a:r>
          </a:p>
        </p:txBody>
      </p:sp>
      <p:pic>
        <p:nvPicPr>
          <p:cNvPr id="5" name="Picture 4">
            <a:extLst>
              <a:ext uri="{FF2B5EF4-FFF2-40B4-BE49-F238E27FC236}">
                <a16:creationId xmlns:a16="http://schemas.microsoft.com/office/drawing/2014/main" id="{C4B6782A-63E0-42F6-B8F1-B482061085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345" y="6182419"/>
            <a:ext cx="2709987" cy="315747"/>
          </a:xfrm>
          <a:prstGeom prst="rect">
            <a:avLst/>
          </a:prstGeom>
        </p:spPr>
      </p:pic>
    </p:spTree>
    <p:extLst>
      <p:ext uri="{BB962C8B-B14F-4D97-AF65-F5344CB8AC3E}">
        <p14:creationId xmlns:p14="http://schemas.microsoft.com/office/powerpoint/2010/main" val="1788824392"/>
      </p:ext>
    </p:extLst>
  </p:cSld>
  <p:clrMapOvr>
    <a:masterClrMapping/>
  </p:clrMapOvr>
  <p:hf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9144000" cy="5638798"/>
          </a:xfrm>
        </p:spPr>
        <p:txBody>
          <a:bodyPr/>
          <a:lstStyle/>
          <a:p>
            <a:r>
              <a:rPr lang="en-US"/>
              <a:t>Click icon to add picture</a:t>
            </a:r>
          </a:p>
        </p:txBody>
      </p:sp>
      <p:sp>
        <p:nvSpPr>
          <p:cNvPr id="5" name="Rectangle 2"/>
          <p:cNvSpPr txBox="1">
            <a:spLocks/>
          </p:cNvSpPr>
          <p:nvPr userDrawn="1"/>
        </p:nvSpPr>
        <p:spPr bwMode="auto">
          <a:xfrm>
            <a:off x="0" y="5638800"/>
            <a:ext cx="9144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00025" y="5638800"/>
            <a:ext cx="8743950" cy="1219200"/>
          </a:xfrm>
          <a:noFill/>
        </p:spPr>
        <p:txBody>
          <a:bodyPr>
            <a:normAutofit/>
          </a:bodyPr>
          <a:lstStyle>
            <a:lvl1pPr algn="ctr">
              <a:defRPr sz="2700">
                <a:solidFill>
                  <a:schemeClr val="tx2"/>
                </a:solidFill>
              </a:defRPr>
            </a:lvl1pPr>
          </a:lstStyle>
          <a:p>
            <a:r>
              <a:rPr lang="en-US"/>
              <a:t>Click to edit title</a:t>
            </a:r>
          </a:p>
        </p:txBody>
      </p:sp>
    </p:spTree>
    <p:extLst>
      <p:ext uri="{BB962C8B-B14F-4D97-AF65-F5344CB8AC3E}">
        <p14:creationId xmlns:p14="http://schemas.microsoft.com/office/powerpoint/2010/main" val="1703797675"/>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611923" y="287066"/>
            <a:ext cx="2641445"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3732591" y="1067565"/>
            <a:ext cx="7137161" cy="4850604"/>
          </a:xfrm>
        </p:spPr>
        <p:txBody>
          <a:bodyPr/>
          <a:lstStyle>
            <a:lvl1pPr>
              <a:defRPr/>
            </a:lvl1pPr>
          </a:lstStyle>
          <a:p>
            <a:r>
              <a:rPr lang="en-US"/>
              <a:t>Click icon to insert screenshot</a:t>
            </a:r>
          </a:p>
        </p:txBody>
      </p:sp>
      <p:sp>
        <p:nvSpPr>
          <p:cNvPr id="8" name="Date Placeholder 5"/>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F4B91AA0-3BA7-4036-A3DA-317C6C4FFA29}" type="datetime1">
              <a:rPr lang="en-US" smtClean="0"/>
              <a:t>8/16/2021</a:t>
            </a:fld>
            <a:endParaRPr lang="en-US"/>
          </a:p>
        </p:txBody>
      </p:sp>
      <p:sp>
        <p:nvSpPr>
          <p:cNvPr id="7" name="Footer Placeholder 6"/>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9" name="Slide Number Placeholder 7"/>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55601260"/>
      </p:ext>
    </p:extLst>
  </p:cSld>
  <p:clrMapOvr>
    <a:masterClrMapping/>
  </p:clrMapOvr>
  <p:hf hdr="0" ftr="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11" name="Text Placeholder 2"/>
          <p:cNvSpPr>
            <a:spLocks noGrp="1"/>
          </p:cNvSpPr>
          <p:nvPr>
            <p:ph type="body" sz="quarter" idx="13"/>
          </p:nvPr>
        </p:nvSpPr>
        <p:spPr bwMode="white">
          <a:xfrm>
            <a:off x="628650" y="1365204"/>
            <a:ext cx="78867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030094" y="3771872"/>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639915943"/>
      </p:ext>
    </p:extLst>
  </p:cSld>
  <p:clrMapOvr>
    <a:masterClrMapping/>
  </p:clrMapOvr>
  <p:hf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1264693"/>
            <a:ext cx="7040603"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030094" y="1813863"/>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3648725639"/>
      </p:ext>
    </p:extLst>
  </p:cSld>
  <p:clrMapOvr>
    <a:masterClrMapping/>
  </p:clrMapOvr>
  <p:hf hdr="0" ft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611923" y="287066"/>
            <a:ext cx="2641445" cy="2734914"/>
          </a:xfrm>
        </p:spPr>
        <p:txBody>
          <a:bodyPr/>
          <a:lstStyle>
            <a:lvl1pPr>
              <a:defRPr>
                <a:solidFill>
                  <a:schemeClr val="accent1"/>
                </a:solidFill>
              </a:defRPr>
            </a:lvl1pPr>
          </a:lstStyle>
          <a:p>
            <a:r>
              <a:rPr lang="en-US"/>
              <a:t>Click to edit title</a:t>
            </a:r>
          </a:p>
        </p:txBody>
      </p:sp>
      <p:sp>
        <p:nvSpPr>
          <p:cNvPr id="4" name="Text Placeholder 2"/>
          <p:cNvSpPr>
            <a:spLocks noGrp="1"/>
          </p:cNvSpPr>
          <p:nvPr>
            <p:ph type="body" sz="quarter" idx="11"/>
          </p:nvPr>
        </p:nvSpPr>
        <p:spPr bwMode="black">
          <a:xfrm>
            <a:off x="611982" y="3211514"/>
            <a:ext cx="2641387"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3732591" y="1067565"/>
            <a:ext cx="7137161" cy="4850604"/>
          </a:xfrm>
        </p:spPr>
        <p:txBody>
          <a:bodyPr/>
          <a:lstStyle>
            <a:lvl1pPr>
              <a:defRPr/>
            </a:lvl1pPr>
          </a:lstStyle>
          <a:p>
            <a:r>
              <a:rPr lang="en-US"/>
              <a:t>Click icon to insert screenshot</a:t>
            </a:r>
          </a:p>
        </p:txBody>
      </p:sp>
      <p:sp>
        <p:nvSpPr>
          <p:cNvPr id="7"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1" name="Slide Number Placeholder 7"/>
          <p:cNvSpPr>
            <a:spLocks noGrp="1"/>
          </p:cNvSpPr>
          <p:nvPr>
            <p:ph type="sldNum" sz="quarter" idx="13"/>
          </p:nvPr>
        </p:nvSpPr>
        <p:spPr bwMode="black">
          <a:xfrm>
            <a:off x="7418349" y="6356351"/>
            <a:ext cx="1097001" cy="365125"/>
          </a:xfrm>
        </p:spPr>
        <p:txBody>
          <a:body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D00F9A58-DD4F-4269-9BA6-03203467A5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1009037883"/>
      </p:ext>
    </p:extLst>
  </p:cSld>
  <p:clrMapOvr>
    <a:masterClrMapping/>
  </p:clrMapOvr>
  <p:hf hdr="0" ft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7" name="Text Placeholder 2"/>
          <p:cNvSpPr>
            <a:spLocks noGrp="1"/>
          </p:cNvSpPr>
          <p:nvPr>
            <p:ph type="body" sz="quarter" idx="11"/>
          </p:nvPr>
        </p:nvSpPr>
        <p:spPr bwMode="black">
          <a:xfrm>
            <a:off x="628650" y="1365204"/>
            <a:ext cx="78867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030094" y="3771872"/>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894290563"/>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1264693"/>
            <a:ext cx="7040603"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030094" y="1813863"/>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064751064"/>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611923" y="287066"/>
            <a:ext cx="2641445"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732590" y="504856"/>
            <a:ext cx="721419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3732591" y="1067565"/>
            <a:ext cx="7137161" cy="4850604"/>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276FB33B-BCEE-4E25-B97B-A564B0E1024B}" type="datetime1">
              <a:rPr lang="en-US" smtClean="0"/>
              <a:t>8/16/2021</a:t>
            </a:fld>
            <a:endParaRPr lang="en-US"/>
          </a:p>
        </p:txBody>
      </p:sp>
      <p:sp>
        <p:nvSpPr>
          <p:cNvPr id="9" name="Footer Placeholder 6"/>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11" name="Slide Number Placeholder 7"/>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969326360"/>
      </p:ext>
    </p:extLst>
  </p:cSld>
  <p:clrMapOvr>
    <a:masterClrMapping/>
  </p:clrMapOvr>
  <p:hf hdr="0" ftr="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sp>
        <p:nvSpPr>
          <p:cNvPr id="14" name="Text Placeholder 2"/>
          <p:cNvSpPr>
            <a:spLocks noGrp="1"/>
          </p:cNvSpPr>
          <p:nvPr>
            <p:ph type="body" sz="quarter" idx="13"/>
          </p:nvPr>
        </p:nvSpPr>
        <p:spPr bwMode="white">
          <a:xfrm>
            <a:off x="628650" y="1365204"/>
            <a:ext cx="78867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3222702"/>
            <a:ext cx="7040603"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030094" y="3771872"/>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4034028452"/>
      </p:ext>
    </p:extLst>
  </p:cSld>
  <p:clrMapOvr>
    <a:masterClrMapping/>
  </p:clrMapOvr>
  <p:hf hdr="0" ftr="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628650" y="-1"/>
            <a:ext cx="7886700" cy="1216025"/>
          </a:xfrm>
          <a:noFill/>
        </p:spPr>
        <p:txBody>
          <a:bodyPr lIns="0" rIns="0">
            <a:normAutofit/>
          </a:bodyPr>
          <a:lstStyle>
            <a:lvl1pPr algn="r">
              <a:defRPr sz="2700">
                <a:solidFill>
                  <a:schemeClr val="accent2"/>
                </a:solidFill>
              </a:defRPr>
            </a:lvl1pPr>
          </a:lstStyle>
          <a:p>
            <a:r>
              <a:rPr lang="en-US"/>
              <a:t>Click to edit Master title style</a:t>
            </a:r>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030093" y="1264693"/>
            <a:ext cx="7040603"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030094" y="1813863"/>
            <a:ext cx="6965427"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575713721"/>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628650" y="-1"/>
            <a:ext cx="7886700" cy="1216025"/>
          </a:xfrm>
          <a:noFill/>
        </p:spPr>
        <p:txBody>
          <a:bodyPr lIns="45720" rIns="45720">
            <a:normAutofit/>
          </a:bodyPr>
          <a:lstStyle>
            <a:lvl1pPr algn="r">
              <a:defRPr sz="2700">
                <a:solidFill>
                  <a:schemeClr val="bg1"/>
                </a:solidFill>
              </a:defRPr>
            </a:lvl1pPr>
          </a:lstStyle>
          <a:p>
            <a:r>
              <a:rPr lang="en-US"/>
              <a:t>Click to edit Master title style</a:t>
            </a:r>
          </a:p>
        </p:txBody>
      </p:sp>
      <p:sp>
        <p:nvSpPr>
          <p:cNvPr id="12" name="Table Placeholder 3"/>
          <p:cNvSpPr>
            <a:spLocks noGrp="1"/>
          </p:cNvSpPr>
          <p:nvPr>
            <p:ph type="tbl" sz="quarter" idx="13"/>
          </p:nvPr>
        </p:nvSpPr>
        <p:spPr bwMode="gray">
          <a:xfrm>
            <a:off x="628650" y="1335089"/>
            <a:ext cx="7886700" cy="4841875"/>
          </a:xfrm>
        </p:spPr>
        <p:txBody>
          <a:bodyPr/>
          <a:lstStyle/>
          <a:p>
            <a:r>
              <a:rPr lang="en-US"/>
              <a:t>Click icon to add table</a:t>
            </a:r>
          </a:p>
        </p:txBody>
      </p:sp>
      <p:sp>
        <p:nvSpPr>
          <p:cNvPr id="11" name="Footer Placeholder 5"/>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9" name="Rectangle 7"/>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3" name="Picture 12">
            <a:extLst>
              <a:ext uri="{FF2B5EF4-FFF2-40B4-BE49-F238E27FC236}">
                <a16:creationId xmlns:a16="http://schemas.microsoft.com/office/drawing/2014/main" id="{CF149A7D-ACE1-4D4F-9EDE-AFDAC9CAED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2679964413"/>
      </p:ext>
    </p:extLst>
  </p:cSld>
  <p:clrMapOvr>
    <a:masterClrMapping/>
  </p:clrMapOvr>
  <p:hf hdr="0" ftr="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611923" y="287066"/>
            <a:ext cx="2641445" cy="2734914"/>
          </a:xfrm>
        </p:spPr>
        <p:txBody>
          <a:bodyPr/>
          <a:lstStyle>
            <a:lvl1pPr>
              <a:defRPr b="0">
                <a:solidFill>
                  <a:schemeClr val="accent2"/>
                </a:solidFill>
              </a:defRPr>
            </a:lvl1pPr>
          </a:lstStyle>
          <a:p>
            <a:r>
              <a:rPr lang="en-US"/>
              <a:t>Click to edit title</a:t>
            </a:r>
          </a:p>
        </p:txBody>
      </p:sp>
      <p:sp>
        <p:nvSpPr>
          <p:cNvPr id="16" name="Text Placeholder 2"/>
          <p:cNvSpPr>
            <a:spLocks noGrp="1"/>
          </p:cNvSpPr>
          <p:nvPr>
            <p:ph type="body" sz="quarter" idx="13"/>
          </p:nvPr>
        </p:nvSpPr>
        <p:spPr bwMode="white">
          <a:xfrm>
            <a:off x="611982" y="3211514"/>
            <a:ext cx="2641387"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34639" y="434837"/>
            <a:ext cx="5121496"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3732591" y="691883"/>
            <a:ext cx="4725590" cy="3411537"/>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276FB33B-BCEE-4E25-B97B-A564B0E1024B}" type="datetime1">
              <a:rPr lang="en-US" smtClean="0"/>
              <a:t>8/16/2021</a:t>
            </a:fld>
            <a:endParaRPr lang="en-US"/>
          </a:p>
        </p:txBody>
      </p:sp>
      <p:sp>
        <p:nvSpPr>
          <p:cNvPr id="9" name="Footer Placeholder 6"/>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11" name="Slide Number Placeholder 7"/>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761752356"/>
      </p:ext>
    </p:extLst>
  </p:cSld>
  <p:clrMapOvr>
    <a:masterClrMapping/>
  </p:clrMapOvr>
  <p:hf hdr="0" ftr="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385355" y="300789"/>
            <a:ext cx="8559633" cy="6506515"/>
          </a:xfrm>
          <a:prstGeom prst="rect">
            <a:avLst/>
          </a:prstGeom>
        </p:spPr>
      </p:pic>
      <p:sp>
        <p:nvSpPr>
          <p:cNvPr id="13" name="Title 2"/>
          <p:cNvSpPr>
            <a:spLocks noGrp="1"/>
          </p:cNvSpPr>
          <p:nvPr>
            <p:ph type="title" hasCustomPrompt="1"/>
          </p:nvPr>
        </p:nvSpPr>
        <p:spPr bwMode="white">
          <a:xfrm>
            <a:off x="611923" y="287066"/>
            <a:ext cx="2641445" cy="2734914"/>
          </a:xfrm>
        </p:spPr>
        <p:txBody>
          <a:bodyPr/>
          <a:lstStyle>
            <a:lvl1pPr>
              <a:defRPr b="0">
                <a:solidFill>
                  <a:schemeClr val="tx1"/>
                </a:solidFill>
              </a:defRPr>
            </a:lvl1pPr>
          </a:lstStyle>
          <a:p>
            <a:r>
              <a:rPr lang="en-US"/>
              <a:t>Click to edit title</a:t>
            </a:r>
          </a:p>
        </p:txBody>
      </p:sp>
      <p:sp>
        <p:nvSpPr>
          <p:cNvPr id="15" name="Picture Placeholder 3"/>
          <p:cNvSpPr>
            <a:spLocks noGrp="1"/>
          </p:cNvSpPr>
          <p:nvPr>
            <p:ph type="pic" sz="quarter" idx="10" hasCustomPrompt="1"/>
          </p:nvPr>
        </p:nvSpPr>
        <p:spPr bwMode="gray">
          <a:xfrm>
            <a:off x="3732591" y="691883"/>
            <a:ext cx="4723929" cy="3369130"/>
          </a:xfrm>
        </p:spPr>
        <p:txBody>
          <a:bodyPr/>
          <a:lstStyle>
            <a:lvl1pPr>
              <a:defRPr/>
            </a:lvl1pPr>
          </a:lstStyle>
          <a:p>
            <a:r>
              <a:rPr lang="en-US"/>
              <a:t>Click icon to insert screenshot</a:t>
            </a:r>
          </a:p>
        </p:txBody>
      </p:sp>
      <p:sp>
        <p:nvSpPr>
          <p:cNvPr id="12" name="Picture Placeholder 4"/>
          <p:cNvSpPr>
            <a:spLocks noGrp="1"/>
          </p:cNvSpPr>
          <p:nvPr>
            <p:ph type="pic" sz="quarter" idx="13" hasCustomPrompt="1"/>
          </p:nvPr>
        </p:nvSpPr>
        <p:spPr bwMode="gray">
          <a:xfrm>
            <a:off x="1795183" y="3413075"/>
            <a:ext cx="1386728" cy="2458337"/>
          </a:xfrm>
        </p:spPr>
        <p:txBody>
          <a:bodyPr>
            <a:normAutofit/>
          </a:bodyPr>
          <a:lstStyle>
            <a:lvl1pPr>
              <a:defRPr sz="1700"/>
            </a:lvl1pPr>
          </a:lstStyle>
          <a:p>
            <a:r>
              <a:rPr lang="en-US"/>
              <a:t>Click icon to insert screenshot</a:t>
            </a:r>
          </a:p>
        </p:txBody>
      </p:sp>
      <p:sp>
        <p:nvSpPr>
          <p:cNvPr id="17" name="Picture Placeholder 5"/>
          <p:cNvSpPr>
            <a:spLocks noGrp="1"/>
          </p:cNvSpPr>
          <p:nvPr>
            <p:ph type="pic" sz="quarter" idx="14" hasCustomPrompt="1"/>
          </p:nvPr>
        </p:nvSpPr>
        <p:spPr bwMode="gray">
          <a:xfrm>
            <a:off x="726142" y="4352927"/>
            <a:ext cx="670673" cy="1570503"/>
          </a:xfrm>
        </p:spPr>
        <p:txBody>
          <a:bodyPr>
            <a:normAutofit/>
          </a:bodyPr>
          <a:lstStyle>
            <a:lvl1pPr marL="128588" indent="-128588">
              <a:buFont typeface="Arial" panose="020B0604020202020204" pitchFamily="34" charset="0"/>
              <a:buChar char="•"/>
              <a:defRPr sz="700"/>
            </a:lvl1pPr>
          </a:lstStyle>
          <a:p>
            <a:r>
              <a:rPr lang="en-US"/>
              <a:t>Click icon to insert screenshot</a:t>
            </a:r>
          </a:p>
        </p:txBody>
      </p:sp>
      <p:sp>
        <p:nvSpPr>
          <p:cNvPr id="10" name="Date Placeholder 6"/>
          <p:cNvSpPr>
            <a:spLocks noGrp="1"/>
          </p:cNvSpPr>
          <p:nvPr>
            <p:ph type="dt" sz="half" idx="11"/>
          </p:nvPr>
        </p:nvSpPr>
        <p:spPr bwMode="white">
          <a:xfrm>
            <a:off x="628650" y="6356351"/>
            <a:ext cx="1018943" cy="365125"/>
          </a:xfrm>
        </p:spPr>
        <p:txBody>
          <a:bodyPr/>
          <a:lstStyle>
            <a:lvl1pPr>
              <a:defRPr>
                <a:solidFill>
                  <a:schemeClr val="tx2"/>
                </a:solidFill>
              </a:defRPr>
            </a:lvl1pPr>
          </a:lstStyle>
          <a:p>
            <a:fld id="{276FB33B-BCEE-4E25-B97B-A564B0E1024B}" type="datetime1">
              <a:rPr lang="en-US" smtClean="0"/>
              <a:pPr/>
              <a:t>8/16/2021</a:t>
            </a:fld>
            <a:endParaRPr lang="en-US"/>
          </a:p>
        </p:txBody>
      </p:sp>
      <p:sp>
        <p:nvSpPr>
          <p:cNvPr id="9" name="Footer Placeholder 7"/>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1" name="Slide Number Placeholder 8"/>
          <p:cNvSpPr>
            <a:spLocks noGrp="1"/>
          </p:cNvSpPr>
          <p:nvPr>
            <p:ph type="sldNum" sz="quarter" idx="12"/>
          </p:nvPr>
        </p:nvSpPr>
        <p:spPr bwMode="white">
          <a:xfrm>
            <a:off x="7418349" y="6356351"/>
            <a:ext cx="1097001" cy="365125"/>
          </a:xfrm>
        </p:spPr>
        <p:txBody>
          <a:bodyPr/>
          <a:lstStyle>
            <a:lvl1pPr>
              <a:defRPr>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276367520"/>
      </p:ext>
    </p:extLst>
  </p:cSld>
  <p:clrMapOvr>
    <a:masterClrMapping/>
  </p:clrMapOvr>
  <p:hf hdr="0" ftr="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040802" y="1438508"/>
            <a:ext cx="7116184" cy="2219093"/>
          </a:xfrm>
        </p:spPr>
        <p:txBody>
          <a:bodyPr>
            <a:noAutofit/>
          </a:bodyPr>
          <a:lstStyle>
            <a:lvl1pPr algn="ctr">
              <a:tabLst>
                <a:tab pos="2827735" algn="l"/>
              </a:tabLst>
              <a:defRPr sz="3800" baseline="0">
                <a:solidFill>
                  <a:schemeClr val="accent1"/>
                </a:solidFill>
              </a:defRPr>
            </a:lvl1pPr>
          </a:lstStyle>
          <a:p>
            <a:r>
              <a:rPr lang="en-US"/>
              <a:t>“Click to edit quote.”</a:t>
            </a:r>
          </a:p>
        </p:txBody>
      </p:sp>
      <p:sp>
        <p:nvSpPr>
          <p:cNvPr id="8" name="Text Placeholder 3"/>
          <p:cNvSpPr>
            <a:spLocks noGrp="1"/>
          </p:cNvSpPr>
          <p:nvPr>
            <p:ph type="body" sz="quarter" idx="13" hasCustomPrompt="1"/>
          </p:nvPr>
        </p:nvSpPr>
        <p:spPr bwMode="black">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276FB33B-BCEE-4E25-B97B-A564B0E1024B}" type="datetime1">
              <a:rPr lang="en-US" smtClean="0"/>
              <a:t>8/16/2021</a:t>
            </a:fld>
            <a:endParaRPr lang="en-US"/>
          </a:p>
        </p:txBody>
      </p:sp>
      <p:sp>
        <p:nvSpPr>
          <p:cNvPr id="9" name="Footer Placeholder 5"/>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11" name="Slide Number Placeholder 6"/>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53966298"/>
      </p:ext>
    </p:extLst>
  </p:cSld>
  <p:clrMapOvr>
    <a:masterClrMapping/>
  </p:clrMapOvr>
  <p:hf hdr="0" ftr="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650165" y="601818"/>
            <a:ext cx="78867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040802" y="1438508"/>
            <a:ext cx="7116184" cy="2219093"/>
          </a:xfrm>
        </p:spPr>
        <p:txBody>
          <a:bodyPr>
            <a:noAutofit/>
          </a:bodyPr>
          <a:lstStyle>
            <a:lvl1pPr algn="ctr">
              <a:tabLst>
                <a:tab pos="2827735" algn="l"/>
              </a:tabLst>
              <a:defRPr sz="3800" baseline="0">
                <a:solidFill>
                  <a:schemeClr val="accent1"/>
                </a:solidFill>
              </a:defRPr>
            </a:lvl1pPr>
          </a:lstStyle>
          <a:p>
            <a:r>
              <a:rPr lang="en-US"/>
              <a:t>“Click to edit quote.”</a:t>
            </a:r>
          </a:p>
        </p:txBody>
      </p:sp>
      <p:sp>
        <p:nvSpPr>
          <p:cNvPr id="15" name="Text Placeholder 3"/>
          <p:cNvSpPr>
            <a:spLocks noGrp="1"/>
          </p:cNvSpPr>
          <p:nvPr>
            <p:ph type="body" sz="quarter" idx="13" hasCustomPrompt="1"/>
          </p:nvPr>
        </p:nvSpPr>
        <p:spPr bwMode="black">
          <a:xfrm>
            <a:off x="1040802" y="4126417"/>
            <a:ext cx="7116184" cy="1015739"/>
          </a:xfrm>
        </p:spPr>
        <p:txBody>
          <a:bodyPr anchor="ctr">
            <a:normAutofit/>
          </a:bodyPr>
          <a:lstStyle>
            <a:lvl1pPr marL="0" indent="0" algn="ctr">
              <a:buNone/>
              <a:defRPr sz="18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bwMode="white">
          <a:xfrm>
            <a:off x="628650" y="6356351"/>
            <a:ext cx="1018943" cy="365125"/>
          </a:xfrm>
        </p:spPr>
        <p:txBody>
          <a:bodyPr/>
          <a:lstStyle>
            <a:lvl1pPr>
              <a:defRPr>
                <a:solidFill>
                  <a:schemeClr val="bg1"/>
                </a:solidFill>
              </a:defRPr>
            </a:lvl1pPr>
          </a:lstStyle>
          <a:p>
            <a:fld id="{276FB33B-BCEE-4E25-B97B-A564B0E1024B}" type="datetime1">
              <a:rPr lang="en-US" smtClean="0"/>
              <a:t>8/16/2021</a:t>
            </a:fld>
            <a:endParaRPr lang="en-US"/>
          </a:p>
        </p:txBody>
      </p:sp>
      <p:sp>
        <p:nvSpPr>
          <p:cNvPr id="18" name="Footer Placeholder 5"/>
          <p:cNvSpPr>
            <a:spLocks noGrp="1"/>
          </p:cNvSpPr>
          <p:nvPr>
            <p:ph type="ftr" sz="quarter" idx="3"/>
          </p:nvPr>
        </p:nvSpPr>
        <p:spPr bwMode="white">
          <a:xfrm>
            <a:off x="2476633" y="6356350"/>
            <a:ext cx="4190735" cy="365125"/>
          </a:xfrm>
          <a:prstGeom prst="rect">
            <a:avLst/>
          </a:prstGeom>
        </p:spPr>
        <p:txBody>
          <a:bodyPr anchor="ctr"/>
          <a:lstStyle>
            <a:lvl1pPr algn="ctr">
              <a:defRPr sz="900">
                <a:solidFill>
                  <a:schemeClr val="bg1"/>
                </a:solidFill>
              </a:defRPr>
            </a:lvl1pPr>
          </a:lstStyle>
          <a:p>
            <a:endParaRPr lang="en-US"/>
          </a:p>
        </p:txBody>
      </p:sp>
      <p:sp>
        <p:nvSpPr>
          <p:cNvPr id="19" name="Slide Number Placeholder 6"/>
          <p:cNvSpPr>
            <a:spLocks noGrp="1"/>
          </p:cNvSpPr>
          <p:nvPr>
            <p:ph type="sldNum" sz="quarter" idx="12"/>
          </p:nvPr>
        </p:nvSpPr>
        <p:spPr bwMode="white">
          <a:xfrm>
            <a:off x="7418349" y="6356351"/>
            <a:ext cx="1097001"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3441170"/>
      </p:ext>
    </p:extLst>
  </p:cSld>
  <p:clrMapOvr>
    <a:masterClrMapping/>
  </p:clrMapOvr>
  <p:hf hdr="0" ftr="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9" name="Picture Placeholder 3"/>
          <p:cNvSpPr>
            <a:spLocks noGrp="1"/>
          </p:cNvSpPr>
          <p:nvPr>
            <p:ph type="pic" sz="quarter" idx="13" hasCustomPrompt="1"/>
          </p:nvPr>
        </p:nvSpPr>
        <p:spPr bwMode="gray">
          <a:xfrm>
            <a:off x="0" y="1219198"/>
            <a:ext cx="9144000" cy="5638802"/>
          </a:xfrm>
        </p:spPr>
        <p:txBody>
          <a:bodyPr/>
          <a:lstStyle/>
          <a:p>
            <a:r>
              <a:rPr lang="en-US"/>
              <a:t>Click Icon to add picture</a:t>
            </a:r>
          </a:p>
        </p:txBody>
      </p:sp>
      <p:sp>
        <p:nvSpPr>
          <p:cNvPr id="7" name="Content Placeholder 4"/>
          <p:cNvSpPr>
            <a:spLocks noGrp="1"/>
          </p:cNvSpPr>
          <p:nvPr>
            <p:ph idx="1"/>
          </p:nvPr>
        </p:nvSpPr>
        <p:spPr bwMode="auto">
          <a:xfrm>
            <a:off x="0" y="1921328"/>
            <a:ext cx="4262718" cy="4234542"/>
          </a:xfrm>
          <a:solidFill>
            <a:schemeClr val="tx1">
              <a:alpha val="88000"/>
            </a:schemeClr>
          </a:solidFill>
        </p:spPr>
        <p:txBody>
          <a:bodyPr rIns="274320" anchor="ctr"/>
          <a:lstStyle>
            <a:lvl1pPr marL="514350" indent="-171450">
              <a:lnSpc>
                <a:spcPct val="100000"/>
              </a:lnSpc>
              <a:spcBef>
                <a:spcPts val="0"/>
              </a:spcBef>
              <a:buClr>
                <a:schemeClr val="accent2"/>
              </a:buClr>
              <a:defRPr sz="1900">
                <a:solidFill>
                  <a:schemeClr val="bg1"/>
                </a:solidFill>
              </a:defRPr>
            </a:lvl1pPr>
            <a:lvl2pPr marL="857250" indent="-171450">
              <a:lnSpc>
                <a:spcPct val="100000"/>
              </a:lnSpc>
              <a:buClr>
                <a:schemeClr val="accent2"/>
              </a:buClr>
              <a:defRPr sz="1600">
                <a:solidFill>
                  <a:schemeClr val="bg1"/>
                </a:solidFill>
              </a:defRPr>
            </a:lvl2pPr>
            <a:lvl3pPr marL="1200150" indent="-171450">
              <a:lnSpc>
                <a:spcPct val="100000"/>
              </a:lnSpc>
              <a:buClr>
                <a:schemeClr val="accent2"/>
              </a:buClr>
              <a:defRPr sz="1300">
                <a:solidFill>
                  <a:schemeClr val="bg1"/>
                </a:solidFill>
              </a:defRPr>
            </a:lvl3pPr>
            <a:lvl4pPr marL="1543050" indent="-171450">
              <a:lnSpc>
                <a:spcPct val="100000"/>
              </a:lnSpc>
              <a:buClr>
                <a:schemeClr val="accent2"/>
              </a:buClr>
              <a:defRPr sz="1300">
                <a:solidFill>
                  <a:schemeClr val="bg1"/>
                </a:solidFill>
              </a:defRPr>
            </a:lvl4pPr>
            <a:lvl5pPr marL="1885950" indent="-171450">
              <a:lnSpc>
                <a:spcPct val="100000"/>
              </a:lnSpc>
              <a:buClr>
                <a:schemeClr val="accent2"/>
              </a:buClr>
              <a:defRPr sz="13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233973"/>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628650" y="-1"/>
            <a:ext cx="7886700" cy="1216025"/>
          </a:xfrm>
          <a:noFill/>
        </p:spPr>
        <p:txBody>
          <a:bodyPr lIns="0" rIns="0">
            <a:normAutofit/>
          </a:bodyPr>
          <a:lstStyle>
            <a:lvl1pPr algn="r">
              <a:defRPr sz="2700">
                <a:solidFill>
                  <a:schemeClr val="tx1"/>
                </a:solidFill>
              </a:defRPr>
            </a:lvl1pPr>
          </a:lstStyle>
          <a:p>
            <a:r>
              <a:rPr lang="en-US"/>
              <a:t>Click to edit Master title style</a:t>
            </a:r>
          </a:p>
        </p:txBody>
      </p:sp>
      <p:sp>
        <p:nvSpPr>
          <p:cNvPr id="9" name="Picture Placeholder 2"/>
          <p:cNvSpPr>
            <a:spLocks noGrp="1"/>
          </p:cNvSpPr>
          <p:nvPr>
            <p:ph type="pic" sz="quarter" idx="13" hasCustomPrompt="1"/>
          </p:nvPr>
        </p:nvSpPr>
        <p:spPr bwMode="gray">
          <a:xfrm>
            <a:off x="0" y="1219198"/>
            <a:ext cx="9144000" cy="5638802"/>
          </a:xfrm>
        </p:spPr>
        <p:txBody>
          <a:bodyPr/>
          <a:lstStyle>
            <a:lvl1pPr>
              <a:defRPr baseline="0"/>
            </a:lvl1pPr>
          </a:lstStyle>
          <a:p>
            <a:r>
              <a:rPr lang="en-US"/>
              <a:t>Click Icon to add picture</a:t>
            </a:r>
          </a:p>
        </p:txBody>
      </p:sp>
      <p:sp>
        <p:nvSpPr>
          <p:cNvPr id="7" name="Content Placeholder 3"/>
          <p:cNvSpPr>
            <a:spLocks noGrp="1"/>
          </p:cNvSpPr>
          <p:nvPr>
            <p:ph idx="1"/>
          </p:nvPr>
        </p:nvSpPr>
        <p:spPr bwMode="auto">
          <a:xfrm>
            <a:off x="0" y="1921328"/>
            <a:ext cx="4262718" cy="4234542"/>
          </a:xfrm>
          <a:solidFill>
            <a:schemeClr val="tx1">
              <a:alpha val="88000"/>
            </a:schemeClr>
          </a:solidFill>
        </p:spPr>
        <p:txBody>
          <a:bodyPr rIns="274320" anchor="ctr"/>
          <a:lstStyle>
            <a:lvl1pPr marL="514350" indent="-171450">
              <a:lnSpc>
                <a:spcPct val="100000"/>
              </a:lnSpc>
              <a:spcBef>
                <a:spcPts val="0"/>
              </a:spcBef>
              <a:buClr>
                <a:schemeClr val="accent2"/>
              </a:buClr>
              <a:defRPr sz="1900">
                <a:solidFill>
                  <a:schemeClr val="bg1"/>
                </a:solidFill>
              </a:defRPr>
            </a:lvl1pPr>
            <a:lvl2pPr marL="857250" indent="-171450">
              <a:lnSpc>
                <a:spcPct val="100000"/>
              </a:lnSpc>
              <a:buClr>
                <a:schemeClr val="accent2"/>
              </a:buClr>
              <a:defRPr sz="1600">
                <a:solidFill>
                  <a:schemeClr val="bg1"/>
                </a:solidFill>
              </a:defRPr>
            </a:lvl2pPr>
            <a:lvl3pPr marL="1200150" indent="-171450">
              <a:lnSpc>
                <a:spcPct val="100000"/>
              </a:lnSpc>
              <a:buClr>
                <a:schemeClr val="accent2"/>
              </a:buClr>
              <a:defRPr sz="1300">
                <a:solidFill>
                  <a:schemeClr val="bg1"/>
                </a:solidFill>
              </a:defRPr>
            </a:lvl3pPr>
            <a:lvl4pPr marL="1543050" indent="-171450">
              <a:lnSpc>
                <a:spcPct val="100000"/>
              </a:lnSpc>
              <a:buClr>
                <a:schemeClr val="accent2"/>
              </a:buClr>
              <a:defRPr sz="1300">
                <a:solidFill>
                  <a:schemeClr val="bg1"/>
                </a:solidFill>
              </a:defRPr>
            </a:lvl4pPr>
            <a:lvl5pPr marL="1885950" indent="-171450">
              <a:lnSpc>
                <a:spcPct val="100000"/>
              </a:lnSpc>
              <a:buClr>
                <a:schemeClr val="accent2"/>
              </a:buClr>
              <a:defRPr sz="13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488019"/>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9144000" cy="6858000"/>
          </a:xfrm>
        </p:spPr>
        <p:txBody>
          <a:bodyPr/>
          <a:lstStyle/>
          <a:p>
            <a:r>
              <a:rPr lang="en-US"/>
              <a:t>Click icon to add picture</a:t>
            </a:r>
          </a:p>
        </p:txBody>
      </p:sp>
      <p:sp>
        <p:nvSpPr>
          <p:cNvPr id="9" name="Title 2"/>
          <p:cNvSpPr>
            <a:spLocks noGrp="1"/>
          </p:cNvSpPr>
          <p:nvPr>
            <p:ph type="title" hasCustomPrompt="1"/>
          </p:nvPr>
        </p:nvSpPr>
        <p:spPr bwMode="auto">
          <a:xfrm>
            <a:off x="4728081" y="685800"/>
            <a:ext cx="4114800" cy="5486400"/>
          </a:xfrm>
          <a:prstGeom prst="ellipse">
            <a:avLst/>
          </a:prstGeom>
          <a:solidFill>
            <a:srgbClr val="003865">
              <a:alpha val="87843"/>
            </a:srgbClr>
          </a:solidFill>
        </p:spPr>
        <p:txBody>
          <a:bodyPr>
            <a:noAutofit/>
          </a:bodyPr>
          <a:lstStyle>
            <a:lvl1pPr algn="ctr">
              <a:tabLst>
                <a:tab pos="1756172" algn="l"/>
                <a:tab pos="2827735" algn="l"/>
              </a:tabLst>
              <a:defRPr sz="4100" baseline="0">
                <a:solidFill>
                  <a:schemeClr val="bg1"/>
                </a:solidFill>
              </a:defRPr>
            </a:lvl1pPr>
          </a:lstStyle>
          <a:p>
            <a:r>
              <a:rPr lang="en-US"/>
              <a:t>Click to edit title</a:t>
            </a:r>
          </a:p>
        </p:txBody>
      </p:sp>
    </p:spTree>
    <p:extLst>
      <p:ext uri="{BB962C8B-B14F-4D97-AF65-F5344CB8AC3E}">
        <p14:creationId xmlns:p14="http://schemas.microsoft.com/office/powerpoint/2010/main" val="4092258399"/>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9144000" cy="6858000"/>
          </a:xfrm>
        </p:spPr>
        <p:txBody>
          <a:bodyPr/>
          <a:lstStyle/>
          <a:p>
            <a:r>
              <a:rPr lang="en-US"/>
              <a:t>Click icon to add picture</a:t>
            </a:r>
          </a:p>
        </p:txBody>
      </p:sp>
      <p:sp>
        <p:nvSpPr>
          <p:cNvPr id="8" name="Title 2"/>
          <p:cNvSpPr>
            <a:spLocks noGrp="1"/>
          </p:cNvSpPr>
          <p:nvPr>
            <p:ph type="title" hasCustomPrompt="1"/>
          </p:nvPr>
        </p:nvSpPr>
        <p:spPr bwMode="auto">
          <a:xfrm>
            <a:off x="5467296" y="901318"/>
            <a:ext cx="3496041" cy="4661388"/>
          </a:xfrm>
          <a:prstGeom prst="ellipse">
            <a:avLst/>
          </a:prstGeom>
          <a:solidFill>
            <a:srgbClr val="003865">
              <a:alpha val="87843"/>
            </a:srgbClr>
          </a:solidFill>
        </p:spPr>
        <p:txBody>
          <a:bodyPr>
            <a:noAutofit/>
          </a:bodyPr>
          <a:lstStyle>
            <a:lvl1pPr algn="ctr">
              <a:tabLst>
                <a:tab pos="1756172" algn="l"/>
                <a:tab pos="2827735" algn="l"/>
              </a:tabLst>
              <a:defRPr sz="4100" baseline="0">
                <a:solidFill>
                  <a:schemeClr val="bg1"/>
                </a:solidFill>
              </a:defRPr>
            </a:lvl1pPr>
          </a:lstStyle>
          <a:p>
            <a:r>
              <a:rPr lang="en-US"/>
              <a:t>Click to edit title</a:t>
            </a:r>
          </a:p>
        </p:txBody>
      </p:sp>
      <p:sp>
        <p:nvSpPr>
          <p:cNvPr id="12" name="Text Placeholder 3"/>
          <p:cNvSpPr>
            <a:spLocks noGrp="1"/>
          </p:cNvSpPr>
          <p:nvPr>
            <p:ph type="body" sz="quarter" idx="16" hasCustomPrompt="1"/>
          </p:nvPr>
        </p:nvSpPr>
        <p:spPr bwMode="auto">
          <a:xfrm>
            <a:off x="4541065" y="398666"/>
            <a:ext cx="1616475" cy="2155300"/>
          </a:xfrm>
          <a:prstGeom prst="ellipse">
            <a:avLst/>
          </a:prstGeom>
          <a:solidFill>
            <a:srgbClr val="78BE21">
              <a:alpha val="87843"/>
            </a:srgbClr>
          </a:solidFill>
        </p:spPr>
        <p:txBody>
          <a:bodyPr anchor="ctr">
            <a:normAutofit/>
          </a:bodyPr>
          <a:lstStyle>
            <a:lvl1pPr marL="0" indent="0" algn="ctr">
              <a:buNone/>
              <a:defRPr sz="1900" baseline="0">
                <a:solidFill>
                  <a:schemeClr val="tx2"/>
                </a:solidFill>
                <a:latin typeface="+mn-lt"/>
              </a:defRPr>
            </a:lvl1pPr>
          </a:lstStyle>
          <a:p>
            <a:pPr lvl="0"/>
            <a:r>
              <a:rPr lang="en-US"/>
              <a:t>Second Point</a:t>
            </a:r>
          </a:p>
        </p:txBody>
      </p:sp>
      <p:sp>
        <p:nvSpPr>
          <p:cNvPr id="13" name="Text Placeholder 4"/>
          <p:cNvSpPr>
            <a:spLocks noGrp="1"/>
          </p:cNvSpPr>
          <p:nvPr>
            <p:ph type="body" sz="quarter" idx="17" hasCustomPrompt="1"/>
          </p:nvPr>
        </p:nvSpPr>
        <p:spPr bwMode="auto">
          <a:xfrm>
            <a:off x="4259293" y="3827626"/>
            <a:ext cx="1978484" cy="2637978"/>
          </a:xfrm>
          <a:prstGeom prst="ellipse">
            <a:avLst/>
          </a:prstGeom>
          <a:solidFill>
            <a:srgbClr val="000000">
              <a:alpha val="87843"/>
            </a:srgbClr>
          </a:solidFill>
        </p:spPr>
        <p:txBody>
          <a:bodyPr anchor="ctr">
            <a:normAutofit/>
          </a:bodyPr>
          <a:lstStyle>
            <a:lvl1pPr marL="0" indent="0" algn="ctr">
              <a:buNone/>
              <a:defRPr sz="1900" baseline="0">
                <a:solidFill>
                  <a:schemeClr val="bg1"/>
                </a:solidFill>
                <a:latin typeface="+mn-lt"/>
              </a:defRPr>
            </a:lvl1pPr>
          </a:lstStyle>
          <a:p>
            <a:pPr lvl="0"/>
            <a:r>
              <a:rPr lang="en-US"/>
              <a:t>Third Point</a:t>
            </a:r>
          </a:p>
        </p:txBody>
      </p:sp>
    </p:spTree>
    <p:extLst>
      <p:ext uri="{BB962C8B-B14F-4D97-AF65-F5344CB8AC3E}">
        <p14:creationId xmlns:p14="http://schemas.microsoft.com/office/powerpoint/2010/main" val="2911004216"/>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9144000" cy="6858000"/>
          </a:xfrm>
        </p:spPr>
        <p:txBody>
          <a:bodyPr/>
          <a:lstStyle/>
          <a:p>
            <a:r>
              <a:rPr lang="en-US"/>
              <a:t>Click icon to add picture</a:t>
            </a:r>
          </a:p>
        </p:txBody>
      </p:sp>
      <p:sp>
        <p:nvSpPr>
          <p:cNvPr id="5" name="Title 2"/>
          <p:cNvSpPr>
            <a:spLocks noGrp="1"/>
          </p:cNvSpPr>
          <p:nvPr>
            <p:ph type="title" hasCustomPrompt="1"/>
          </p:nvPr>
        </p:nvSpPr>
        <p:spPr bwMode="auto">
          <a:xfrm>
            <a:off x="1724607" y="1609867"/>
            <a:ext cx="5694788" cy="3638266"/>
          </a:xfrm>
          <a:solidFill>
            <a:srgbClr val="003865">
              <a:alpha val="87843"/>
            </a:srgbClr>
          </a:solidFill>
        </p:spPr>
        <p:txBody>
          <a:bodyPr>
            <a:noAutofit/>
          </a:bodyPr>
          <a:lstStyle>
            <a:lvl1pPr algn="ctr">
              <a:spcAft>
                <a:spcPts val="750"/>
              </a:spcAft>
              <a:tabLst>
                <a:tab pos="2827735" algn="l"/>
              </a:tabLst>
              <a:defRPr sz="5300" baseline="0">
                <a:solidFill>
                  <a:schemeClr val="bg1"/>
                </a:solidFill>
              </a:defRPr>
            </a:lvl1pPr>
          </a:lstStyle>
          <a:p>
            <a:r>
              <a:rPr lang="en-US"/>
              <a:t>Quote or </a:t>
            </a:r>
            <a:br>
              <a:rPr lang="en-US"/>
            </a:br>
            <a:r>
              <a:rPr lang="en-US"/>
              <a:t>Statement</a:t>
            </a:r>
          </a:p>
        </p:txBody>
      </p:sp>
    </p:spTree>
    <p:extLst>
      <p:ext uri="{BB962C8B-B14F-4D97-AF65-F5344CB8AC3E}">
        <p14:creationId xmlns:p14="http://schemas.microsoft.com/office/powerpoint/2010/main" val="206771762"/>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628650" y="1389686"/>
            <a:ext cx="7886700" cy="1340989"/>
          </a:xfrm>
        </p:spPr>
        <p:txBody>
          <a:bodyPr>
            <a:noAutofit/>
          </a:bodyPr>
          <a:lstStyle>
            <a:lvl1pPr algn="ctr">
              <a:tabLst>
                <a:tab pos="2827735" algn="l"/>
              </a:tabLst>
              <a:defRPr sz="5300">
                <a:solidFill>
                  <a:schemeClr val="accent2"/>
                </a:solidFill>
              </a:defRPr>
            </a:lvl1pPr>
          </a:lstStyle>
          <a:p>
            <a:r>
              <a:rPr lang="en-US"/>
              <a:t>Quote or Statement</a:t>
            </a:r>
          </a:p>
        </p:txBody>
      </p:sp>
      <p:sp>
        <p:nvSpPr>
          <p:cNvPr id="10" name="Text Placeholder 2"/>
          <p:cNvSpPr>
            <a:spLocks noGrp="1"/>
          </p:cNvSpPr>
          <p:nvPr>
            <p:ph type="body" sz="quarter" idx="13" hasCustomPrompt="1"/>
          </p:nvPr>
        </p:nvSpPr>
        <p:spPr bwMode="white">
          <a:xfrm>
            <a:off x="628650" y="2925700"/>
            <a:ext cx="78867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8/16/2021</a:t>
            </a:fld>
            <a:endParaRPr lang="en-US"/>
          </a:p>
        </p:txBody>
      </p:sp>
      <p:sp>
        <p:nvSpPr>
          <p:cNvPr id="5" name="Footer Placeholder 4"/>
          <p:cNvSpPr>
            <a:spLocks noGrp="1"/>
          </p:cNvSpPr>
          <p:nvPr>
            <p:ph type="ftr" sz="quarter" idx="12"/>
          </p:nvPr>
        </p:nvSpPr>
        <p:spPr bwMode="white"/>
        <p:txBody>
          <a:bodyPr/>
          <a:lstStyle>
            <a:lvl1pPr>
              <a:defRPr>
                <a:solidFill>
                  <a:schemeClr val="bg1"/>
                </a:solidFill>
              </a:defRPr>
            </a:lvl1pPr>
          </a:lstStyle>
          <a:p>
            <a:endParaRPr lang="en-US"/>
          </a:p>
        </p:txBody>
      </p:sp>
      <p:sp>
        <p:nvSpPr>
          <p:cNvPr id="4" name="Slide Number Placeholder 5"/>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979537020"/>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2"/>
            <a:ext cx="9144000" cy="1199223"/>
          </a:xfrm>
          <a:prstGeom prst="rect">
            <a:avLst/>
          </a:prstGeom>
          <a:solidFill>
            <a:schemeClr val="accent1"/>
          </a:solidFill>
        </p:spPr>
        <p:txBody>
          <a:bodyPr vert="horz" lIns="68580" tIns="34290" rIns="68580" bIns="3429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00025" y="4188565"/>
            <a:ext cx="8743950" cy="1199223"/>
          </a:xfrm>
          <a:noFill/>
        </p:spPr>
        <p:txBody>
          <a:bodyPr anchor="ctr">
            <a:normAutofit/>
          </a:bodyPr>
          <a:lstStyle>
            <a:lvl1pPr algn="ctr">
              <a:defRPr sz="2700">
                <a:solidFill>
                  <a:schemeClr val="bg1"/>
                </a:solidFill>
              </a:defRPr>
            </a:lvl1pPr>
          </a:lstStyle>
          <a:p>
            <a:r>
              <a:rPr lang="en-US"/>
              <a:t>Click to edit section title</a:t>
            </a:r>
          </a:p>
        </p:txBody>
      </p:sp>
      <p:sp>
        <p:nvSpPr>
          <p:cNvPr id="3" name="Rectangle 3"/>
          <p:cNvSpPr/>
          <p:nvPr userDrawn="1"/>
        </p:nvSpPr>
        <p:spPr bwMode="auto">
          <a:xfrm>
            <a:off x="0" y="5387787"/>
            <a:ext cx="9144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628650" y="5644884"/>
            <a:ext cx="7886700" cy="711464"/>
          </a:xfrm>
        </p:spPr>
        <p:txBody>
          <a:bodyPr>
            <a:normAutofit/>
          </a:bodyPr>
          <a:lstStyle>
            <a:lvl1pPr marL="0" indent="0" algn="ctr">
              <a:buNone/>
              <a:defRPr sz="18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8/16/2021</a:t>
            </a:fld>
            <a:endParaRPr lang="en-US"/>
          </a:p>
        </p:txBody>
      </p:sp>
      <p:sp>
        <p:nvSpPr>
          <p:cNvPr id="9"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a:p>
        </p:txBody>
      </p:sp>
      <p:sp>
        <p:nvSpPr>
          <p:cNvPr id="11" name="Picture Placeholder 9"/>
          <p:cNvSpPr>
            <a:spLocks noGrp="1"/>
          </p:cNvSpPr>
          <p:nvPr>
            <p:ph type="pic" sz="quarter" idx="13" hasCustomPrompt="1"/>
          </p:nvPr>
        </p:nvSpPr>
        <p:spPr bwMode="gray">
          <a:xfrm>
            <a:off x="0" y="1789113"/>
            <a:ext cx="9144000" cy="2298700"/>
          </a:xfrm>
        </p:spPr>
        <p:txBody>
          <a:bodyPr/>
          <a:lstStyle/>
          <a:p>
            <a:r>
              <a:rPr lang="en-US"/>
              <a:t>Click Icon to add picture</a:t>
            </a:r>
          </a:p>
        </p:txBody>
      </p:sp>
      <p:pic>
        <p:nvPicPr>
          <p:cNvPr id="13" name="Picture 12">
            <a:extLst>
              <a:ext uri="{FF2B5EF4-FFF2-40B4-BE49-F238E27FC236}">
                <a16:creationId xmlns:a16="http://schemas.microsoft.com/office/drawing/2014/main" id="{FA7AF7DA-B512-472F-BC23-F3520AA04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85659" y="715117"/>
            <a:ext cx="2919163" cy="340119"/>
          </a:xfrm>
          <a:prstGeom prst="rect">
            <a:avLst/>
          </a:prstGeom>
        </p:spPr>
      </p:pic>
    </p:spTree>
    <p:extLst>
      <p:ext uri="{BB962C8B-B14F-4D97-AF65-F5344CB8AC3E}">
        <p14:creationId xmlns:p14="http://schemas.microsoft.com/office/powerpoint/2010/main" val="2082250229"/>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5"/>
            <a:ext cx="9144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00025" y="1389686"/>
            <a:ext cx="8743950" cy="1340989"/>
          </a:xfrm>
          <a:noFill/>
        </p:spPr>
        <p:txBody>
          <a:bodyPr>
            <a:noAutofit/>
          </a:bodyPr>
          <a:lstStyle>
            <a:lvl1pPr algn="ctr">
              <a:tabLst>
                <a:tab pos="2827735" algn="l"/>
              </a:tabLst>
              <a:defRPr sz="5300">
                <a:solidFill>
                  <a:schemeClr val="accent2"/>
                </a:solidFill>
              </a:defRPr>
            </a:lvl1pPr>
          </a:lstStyle>
          <a:p>
            <a:r>
              <a:rPr lang="en-US"/>
              <a:t>Quote or Statement</a:t>
            </a:r>
          </a:p>
        </p:txBody>
      </p:sp>
      <p:sp>
        <p:nvSpPr>
          <p:cNvPr id="8" name="Text Placeholder 3"/>
          <p:cNvSpPr>
            <a:spLocks noGrp="1"/>
          </p:cNvSpPr>
          <p:nvPr>
            <p:ph type="body" sz="quarter" idx="13" hasCustomPrompt="1"/>
          </p:nvPr>
        </p:nvSpPr>
        <p:spPr bwMode="black">
          <a:xfrm>
            <a:off x="628650" y="2925700"/>
            <a:ext cx="78867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a:t>Make a secondary statement here.</a:t>
            </a:r>
          </a:p>
        </p:txBody>
      </p:sp>
      <p:sp>
        <p:nvSpPr>
          <p:cNvPr id="5" name="Footer Placeholder 5"/>
          <p:cNvSpPr>
            <a:spLocks noGrp="1"/>
          </p:cNvSpPr>
          <p:nvPr>
            <p:ph type="ftr" sz="quarter" idx="12"/>
          </p:nvPr>
        </p:nvSpPr>
        <p:spPr bwMode="black"/>
        <p:txBody>
          <a:bodyPr/>
          <a:lstStyle>
            <a:lvl1pPr>
              <a:defRPr>
                <a:solidFill>
                  <a:schemeClr val="tx2"/>
                </a:solidFill>
              </a:defRPr>
            </a:lvl1pPr>
          </a:lstStyle>
          <a:p>
            <a:endParaRPr lang="en-US"/>
          </a:p>
        </p:txBody>
      </p:sp>
      <p:sp>
        <p:nvSpPr>
          <p:cNvPr id="4" name="Slide Number Placeholder 6"/>
          <p:cNvSpPr>
            <a:spLocks noGrp="1"/>
          </p:cNvSpPr>
          <p:nvPr>
            <p:ph type="sldNum" sz="quarter" idx="11"/>
          </p:nvPr>
        </p:nvSpPr>
        <p:spPr bwMode="black"/>
        <p:txBody>
          <a:bodyPr/>
          <a:lstStyle/>
          <a:p>
            <a:fld id="{48F63A3B-78C7-47BE-AE5E-E10140E04643}" type="slidenum">
              <a:rPr lang="en-US" smtClean="0"/>
              <a:pPr/>
              <a:t>‹#›</a:t>
            </a:fld>
            <a:endParaRPr lang="en-US"/>
          </a:p>
        </p:txBody>
      </p:sp>
      <p:pic>
        <p:nvPicPr>
          <p:cNvPr id="10" name="Picture 9">
            <a:extLst>
              <a:ext uri="{FF2B5EF4-FFF2-40B4-BE49-F238E27FC236}">
                <a16:creationId xmlns:a16="http://schemas.microsoft.com/office/drawing/2014/main" id="{4B952203-E8FB-4F5D-B5E5-77FD0A73D1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3930915580"/>
      </p:ext>
    </p:extLst>
  </p:cSld>
  <p:clrMapOvr>
    <a:masterClrMapping/>
  </p:clrMapOvr>
  <p:hf hdr="0" ftr="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9144000" cy="6858000"/>
          </a:xfrm>
        </p:spPr>
        <p:txBody>
          <a:bodyPr/>
          <a:lstStyle>
            <a:lvl1pPr>
              <a:defRPr/>
            </a:lvl1pPr>
          </a:lstStyle>
          <a:p>
            <a:r>
              <a:rPr lang="en-US"/>
              <a:t>Click icon to edit background picture</a:t>
            </a:r>
          </a:p>
        </p:txBody>
      </p:sp>
      <p:sp>
        <p:nvSpPr>
          <p:cNvPr id="12" name="Title 2"/>
          <p:cNvSpPr>
            <a:spLocks noGrp="1"/>
          </p:cNvSpPr>
          <p:nvPr>
            <p:ph type="title" hasCustomPrompt="1"/>
          </p:nvPr>
        </p:nvSpPr>
        <p:spPr bwMode="white">
          <a:xfrm>
            <a:off x="628650" y="1389686"/>
            <a:ext cx="7886700" cy="1340989"/>
          </a:xfrm>
        </p:spPr>
        <p:txBody>
          <a:bodyPr>
            <a:noAutofit/>
          </a:bodyPr>
          <a:lstStyle>
            <a:lvl1pPr algn="ctr">
              <a:tabLst>
                <a:tab pos="2827735" algn="l"/>
              </a:tabLst>
              <a:defRPr sz="5300">
                <a:solidFill>
                  <a:schemeClr val="bg1"/>
                </a:solidFill>
              </a:defRPr>
            </a:lvl1pPr>
          </a:lstStyle>
          <a:p>
            <a:r>
              <a:rPr lang="en-US"/>
              <a:t>Quote or Statement</a:t>
            </a:r>
          </a:p>
        </p:txBody>
      </p:sp>
      <p:sp>
        <p:nvSpPr>
          <p:cNvPr id="13" name="Text Placeholder 3"/>
          <p:cNvSpPr>
            <a:spLocks noGrp="1"/>
          </p:cNvSpPr>
          <p:nvPr>
            <p:ph type="body" sz="quarter" idx="13" hasCustomPrompt="1"/>
          </p:nvPr>
        </p:nvSpPr>
        <p:spPr bwMode="white">
          <a:xfrm>
            <a:off x="628650" y="2925700"/>
            <a:ext cx="78867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8/16/2021</a:t>
            </a:fld>
            <a:endParaRPr lang="en-US"/>
          </a:p>
        </p:txBody>
      </p:sp>
      <p:sp>
        <p:nvSpPr>
          <p:cNvPr id="5" name="Footer Placeholder 5"/>
          <p:cNvSpPr>
            <a:spLocks noGrp="1"/>
          </p:cNvSpPr>
          <p:nvPr>
            <p:ph type="ftr" sz="quarter" idx="12"/>
          </p:nvPr>
        </p:nvSpPr>
        <p:spPr bwMode="white"/>
        <p:txBody>
          <a:bodyPr/>
          <a:lstStyle>
            <a:lvl1pPr>
              <a:defRPr>
                <a:solidFill>
                  <a:schemeClr val="bg1"/>
                </a:solidFill>
              </a:defRPr>
            </a:lvl1pPr>
          </a:lstStyle>
          <a:p>
            <a:endParaRPr lang="en-US"/>
          </a:p>
        </p:txBody>
      </p:sp>
      <p:sp>
        <p:nvSpPr>
          <p:cNvPr id="4" name="Slide Number Placeholder 6"/>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9144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00025" y="1651380"/>
            <a:ext cx="8743950" cy="1733266"/>
          </a:xfrm>
          <a:noFill/>
        </p:spPr>
        <p:txBody>
          <a:bodyPr>
            <a:noAutofit/>
          </a:bodyPr>
          <a:lstStyle>
            <a:lvl1pPr algn="ctr">
              <a:tabLst>
                <a:tab pos="2827735" algn="l"/>
              </a:tabLst>
              <a:defRPr sz="5300">
                <a:solidFill>
                  <a:schemeClr val="bg1"/>
                </a:solidFill>
              </a:defRPr>
            </a:lvl1pPr>
          </a:lstStyle>
          <a:p>
            <a:r>
              <a:rPr lang="en-US"/>
              <a:t>Thank you!</a:t>
            </a:r>
          </a:p>
        </p:txBody>
      </p:sp>
      <p:sp>
        <p:nvSpPr>
          <p:cNvPr id="8" name="Text Placeholder 2"/>
          <p:cNvSpPr>
            <a:spLocks noGrp="1"/>
          </p:cNvSpPr>
          <p:nvPr>
            <p:ph type="body" sz="quarter" idx="13" hasCustomPrompt="1"/>
          </p:nvPr>
        </p:nvSpPr>
        <p:spPr bwMode="black">
          <a:xfrm>
            <a:off x="628650" y="3521123"/>
            <a:ext cx="78867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8/16/2021</a:t>
            </a:fld>
            <a:endParaRPr lang="en-US"/>
          </a:p>
        </p:txBody>
      </p:sp>
      <p:sp>
        <p:nvSpPr>
          <p:cNvPr id="5" name="Footer Placeholder 4"/>
          <p:cNvSpPr>
            <a:spLocks noGrp="1"/>
          </p:cNvSpPr>
          <p:nvPr>
            <p:ph type="ftr" sz="quarter" idx="12"/>
          </p:nvPr>
        </p:nvSpPr>
        <p:spPr bwMode="black"/>
        <p:txBody>
          <a:bodyPr/>
          <a:lstStyle>
            <a:lvl1pPr>
              <a:defRPr>
                <a:solidFill>
                  <a:schemeClr val="tx1"/>
                </a:solidFill>
              </a:defRPr>
            </a:lvl1pPr>
          </a:lstStyle>
          <a:p>
            <a:endParaRPr lang="en-US">
              <a:solidFill>
                <a:schemeClr val="tx2"/>
              </a:solidFill>
            </a:endParaRPr>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a:p>
        </p:txBody>
      </p:sp>
      <p:sp>
        <p:nvSpPr>
          <p:cNvPr id="6" name="Rectangle 6"/>
          <p:cNvSpPr/>
          <p:nvPr userDrawn="1"/>
        </p:nvSpPr>
        <p:spPr bwMode="white">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8C7BAF0-E7E3-434E-A402-8ECD4B8D5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0165" y="676286"/>
            <a:ext cx="3230330" cy="376373"/>
          </a:xfrm>
          <a:prstGeom prst="rect">
            <a:avLst/>
          </a:prstGeom>
        </p:spPr>
      </p:pic>
    </p:spTree>
    <p:extLst>
      <p:ext uri="{BB962C8B-B14F-4D97-AF65-F5344CB8AC3E}">
        <p14:creationId xmlns:p14="http://schemas.microsoft.com/office/powerpoint/2010/main" val="229089719"/>
      </p:ext>
    </p:extLst>
  </p:cSld>
  <p:clrMapOvr>
    <a:masterClrMapping/>
  </p:clrMapOvr>
  <p:hf hdr="0" ftr="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628650" y="2212734"/>
            <a:ext cx="7886700" cy="1472163"/>
          </a:xfrm>
        </p:spPr>
        <p:txBody>
          <a:bodyPr>
            <a:noAutofit/>
          </a:bodyPr>
          <a:lstStyle>
            <a:lvl1pPr algn="ctr">
              <a:tabLst>
                <a:tab pos="2827735" algn="l"/>
              </a:tabLst>
              <a:defRPr sz="5300">
                <a:solidFill>
                  <a:schemeClr val="bg1"/>
                </a:solidFill>
              </a:defRPr>
            </a:lvl1pPr>
          </a:lstStyle>
          <a:p>
            <a:r>
              <a:rPr lang="en-US"/>
              <a:t>Thank you!</a:t>
            </a:r>
          </a:p>
        </p:txBody>
      </p:sp>
      <p:sp>
        <p:nvSpPr>
          <p:cNvPr id="11" name="Text Placeholder 6"/>
          <p:cNvSpPr>
            <a:spLocks noGrp="1"/>
          </p:cNvSpPr>
          <p:nvPr>
            <p:ph type="body" sz="quarter" idx="13" hasCustomPrompt="1"/>
          </p:nvPr>
        </p:nvSpPr>
        <p:spPr bwMode="white">
          <a:xfrm>
            <a:off x="628650" y="3684897"/>
            <a:ext cx="78867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8/16/2021</a:t>
            </a:fld>
            <a:endParaRPr lang="en-US"/>
          </a:p>
        </p:txBody>
      </p:sp>
      <p:sp>
        <p:nvSpPr>
          <p:cNvPr id="5" name="Footer Placeholder 4"/>
          <p:cNvSpPr>
            <a:spLocks noGrp="1"/>
          </p:cNvSpPr>
          <p:nvPr>
            <p:ph type="ftr" sz="quarter" idx="12"/>
          </p:nvPr>
        </p:nvSpPr>
        <p:spPr bwMode="white"/>
        <p:txBody>
          <a:bodyPr/>
          <a:lstStyle>
            <a:lvl1pPr>
              <a:defRPr>
                <a:solidFill>
                  <a:schemeClr val="bg1"/>
                </a:solidFill>
              </a:defRPr>
            </a:lvl1pPr>
          </a:lstStyle>
          <a:p>
            <a:endParaRPr lang="en-US"/>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bwMode="white">
          <a:xfrm>
            <a:off x="0" y="0"/>
            <a:ext cx="9144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559CC8D-961C-48E4-83B9-1AB85637D2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0165" y="676286"/>
            <a:ext cx="3230330" cy="376373"/>
          </a:xfrm>
          <a:prstGeom prst="rect">
            <a:avLst/>
          </a:prstGeom>
        </p:spPr>
      </p:pic>
    </p:spTree>
    <p:extLst>
      <p:ext uri="{BB962C8B-B14F-4D97-AF65-F5344CB8AC3E}">
        <p14:creationId xmlns:p14="http://schemas.microsoft.com/office/powerpoint/2010/main" val="2109608576"/>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628650" y="-1"/>
            <a:ext cx="7886700" cy="1216025"/>
          </a:xfrm>
          <a:noFill/>
        </p:spPr>
        <p:txBody>
          <a:bodyPr lIns="0" rIns="0">
            <a:normAutofit/>
          </a:bodyPr>
          <a:lstStyle>
            <a:lvl1pPr algn="ctr">
              <a:defRPr sz="4100" b="1">
                <a:solidFill>
                  <a:schemeClr val="bg1"/>
                </a:solidFill>
              </a:defRPr>
            </a:lvl1pPr>
          </a:lstStyle>
          <a:p>
            <a:endParaRPr lang="en-US"/>
          </a:p>
        </p:txBody>
      </p:sp>
      <p:sp>
        <p:nvSpPr>
          <p:cNvPr id="3" name="Content Placeholder 3"/>
          <p:cNvSpPr>
            <a:spLocks noGrp="1"/>
          </p:cNvSpPr>
          <p:nvPr>
            <p:ph idx="1"/>
          </p:nvPr>
        </p:nvSpPr>
        <p:spPr bwMode="gray">
          <a:xfrm>
            <a:off x="628650" y="1594625"/>
            <a:ext cx="78867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5"/>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sp>
        <p:nvSpPr>
          <p:cNvPr id="8" name="Rectangle 7"/>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9" name="Picture 8">
            <a:extLst>
              <a:ext uri="{FF2B5EF4-FFF2-40B4-BE49-F238E27FC236}">
                <a16:creationId xmlns:a16="http://schemas.microsoft.com/office/drawing/2014/main" id="{AE2ECF1A-EF2B-4612-A2CC-75778C9FD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3532499751"/>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3" name="Content Placeholder 3"/>
          <p:cNvSpPr>
            <a:spLocks noGrp="1"/>
          </p:cNvSpPr>
          <p:nvPr>
            <p:ph sz="half" idx="1"/>
          </p:nvPr>
        </p:nvSpPr>
        <p:spPr bwMode="gray">
          <a:xfrm>
            <a:off x="628650" y="1594625"/>
            <a:ext cx="38862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4"/>
          <p:cNvSpPr>
            <a:spLocks noGrp="1"/>
          </p:cNvSpPr>
          <p:nvPr>
            <p:ph sz="half" idx="2"/>
          </p:nvPr>
        </p:nvSpPr>
        <p:spPr bwMode="gray">
          <a:xfrm>
            <a:off x="4629150" y="1594625"/>
            <a:ext cx="38862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a:p>
        </p:txBody>
      </p:sp>
      <p:sp>
        <p:nvSpPr>
          <p:cNvPr id="10" name="Rectangle 8"/>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accent2"/>
              </a:solidFill>
            </a:endParaRPr>
          </a:p>
        </p:txBody>
      </p:sp>
      <p:pic>
        <p:nvPicPr>
          <p:cNvPr id="12" name="Picture 11">
            <a:extLst>
              <a:ext uri="{FF2B5EF4-FFF2-40B4-BE49-F238E27FC236}">
                <a16:creationId xmlns:a16="http://schemas.microsoft.com/office/drawing/2014/main" id="{1DC680A3-C5D3-4FFD-9C4F-F36C769746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716610083"/>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2" name="Rectangle 1"/>
          <p:cNvSpPr/>
          <p:nvPr userDrawn="1"/>
        </p:nvSpPr>
        <p:spPr>
          <a:xfrm>
            <a:off x="628650" y="1335282"/>
            <a:ext cx="78867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628650" y="1335282"/>
            <a:ext cx="78867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7"/>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Footer Placeholder 5"/>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ED2BB05C-0FE5-4B9D-9A15-CAA5A8AAB5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63077"/>
            <a:ext cx="1444438" cy="168295"/>
          </a:xfrm>
          <a:prstGeom prst="rect">
            <a:avLst/>
          </a:prstGeom>
        </p:spPr>
      </p:pic>
    </p:spTree>
    <p:extLst>
      <p:ext uri="{BB962C8B-B14F-4D97-AF65-F5344CB8AC3E}">
        <p14:creationId xmlns:p14="http://schemas.microsoft.com/office/powerpoint/2010/main" val="348584154"/>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9141714"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628650" y="-1"/>
            <a:ext cx="7886700" cy="1216025"/>
          </a:xfrm>
          <a:noFill/>
        </p:spPr>
        <p:txBody>
          <a:bodyPr lIns="0" rIns="0">
            <a:normAutofit/>
          </a:bodyPr>
          <a:lstStyle>
            <a:lvl1pPr algn="r">
              <a:defRPr sz="2700">
                <a:solidFill>
                  <a:schemeClr val="bg1"/>
                </a:solidFill>
              </a:defRPr>
            </a:lvl1pPr>
          </a:lstStyle>
          <a:p>
            <a:r>
              <a:rPr lang="en-US"/>
              <a:t>Click to edit Master title style</a:t>
            </a:r>
          </a:p>
        </p:txBody>
      </p:sp>
      <p:sp>
        <p:nvSpPr>
          <p:cNvPr id="10" name="Rectangle 9"/>
          <p:cNvSpPr/>
          <p:nvPr userDrawn="1"/>
        </p:nvSpPr>
        <p:spPr>
          <a:xfrm>
            <a:off x="628650" y="1594624"/>
            <a:ext cx="38862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628650" y="1594625"/>
            <a:ext cx="38862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userDrawn="1"/>
        </p:nvSpPr>
        <p:spPr>
          <a:xfrm>
            <a:off x="4629150" y="1594624"/>
            <a:ext cx="38862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4629150" y="1594625"/>
            <a:ext cx="38862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6"/>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a:p>
        </p:txBody>
      </p:sp>
      <p:sp>
        <p:nvSpPr>
          <p:cNvPr id="9" name="Rectangle 8"/>
          <p:cNvSpPr/>
          <p:nvPr userDrawn="1"/>
        </p:nvSpPr>
        <p:spPr bwMode="auto">
          <a:xfrm>
            <a:off x="0" y="1216025"/>
            <a:ext cx="9144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pic>
        <p:nvPicPr>
          <p:cNvPr id="13" name="Picture 12">
            <a:extLst>
              <a:ext uri="{FF2B5EF4-FFF2-40B4-BE49-F238E27FC236}">
                <a16:creationId xmlns:a16="http://schemas.microsoft.com/office/drawing/2014/main" id="{8E659527-B9B1-4F13-8C4F-F2223349C6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454764"/>
            <a:ext cx="1444438" cy="168295"/>
          </a:xfrm>
          <a:prstGeom prst="rect">
            <a:avLst/>
          </a:prstGeom>
        </p:spPr>
      </p:pic>
    </p:spTree>
    <p:extLst>
      <p:ext uri="{BB962C8B-B14F-4D97-AF65-F5344CB8AC3E}">
        <p14:creationId xmlns:p14="http://schemas.microsoft.com/office/powerpoint/2010/main" val="3553801075"/>
      </p:ext>
    </p:extLst>
  </p:cSld>
  <p:clrMapOvr>
    <a:masterClrMapping/>
  </p:clrMapOvr>
  <p:hf hdr="0" ft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bwMode="black">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black">
          <a:xfrm>
            <a:off x="628650" y="6356351"/>
            <a:ext cx="1018943" cy="365125"/>
          </a:xfrm>
          <a:prstGeom prst="rect">
            <a:avLst/>
          </a:prstGeom>
        </p:spPr>
        <p:txBody>
          <a:bodyPr vert="horz" lIns="91440" tIns="45720" rIns="91440" bIns="45720" rtlCol="0" anchor="ctr"/>
          <a:lstStyle>
            <a:lvl1pPr algn="l">
              <a:defRPr sz="900">
                <a:solidFill>
                  <a:schemeClr val="tx2"/>
                </a:solidFill>
              </a:defRPr>
            </a:lvl1pPr>
          </a:lstStyle>
          <a:p>
            <a:fld id="{068C556E-7101-4471-A958-3911E20944AB}" type="datetime1">
              <a:rPr lang="en-US" smtClean="0"/>
              <a:t>8/16/2021</a:t>
            </a:fld>
            <a:endParaRPr lang="en-US"/>
          </a:p>
        </p:txBody>
      </p:sp>
      <p:sp>
        <p:nvSpPr>
          <p:cNvPr id="12" name="Footer Placeholder 4"/>
          <p:cNvSpPr>
            <a:spLocks noGrp="1"/>
          </p:cNvSpPr>
          <p:nvPr>
            <p:ph type="ftr" sz="quarter" idx="3"/>
          </p:nvPr>
        </p:nvSpPr>
        <p:spPr bwMode="black">
          <a:xfrm>
            <a:off x="2476633" y="6356350"/>
            <a:ext cx="4190735" cy="365125"/>
          </a:xfrm>
          <a:prstGeom prst="rect">
            <a:avLst/>
          </a:prstGeom>
        </p:spPr>
        <p:txBody>
          <a:bodyPr anchor="ctr"/>
          <a:lstStyle>
            <a:lvl1pPr algn="ctr">
              <a:defRPr sz="900">
                <a:solidFill>
                  <a:schemeClr val="tx2"/>
                </a:solidFill>
              </a:defRPr>
            </a:lvl1pPr>
          </a:lstStyle>
          <a:p>
            <a:endParaRPr lang="en-US"/>
          </a:p>
        </p:txBody>
      </p:sp>
      <p:sp>
        <p:nvSpPr>
          <p:cNvPr id="6" name="Slide Number Placeholder 5"/>
          <p:cNvSpPr>
            <a:spLocks noGrp="1"/>
          </p:cNvSpPr>
          <p:nvPr>
            <p:ph type="sldNum" sz="quarter" idx="4"/>
          </p:nvPr>
        </p:nvSpPr>
        <p:spPr bwMode="black">
          <a:xfrm>
            <a:off x="7418349" y="6356351"/>
            <a:ext cx="1097001" cy="365125"/>
          </a:xfrm>
          <a:prstGeom prst="rect">
            <a:avLst/>
          </a:prstGeom>
        </p:spPr>
        <p:txBody>
          <a:bodyPr vert="horz" lIns="91440" tIns="45720" rIns="91440" bIns="45720" rtlCol="0" anchor="ctr"/>
          <a:lstStyle>
            <a:lvl1pPr algn="r">
              <a:defRPr sz="9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spcAft>
          <a:spcPts val="750"/>
        </a:spcAft>
        <a:buClr>
          <a:schemeClr val="accent1"/>
        </a:buClr>
        <a:buFont typeface="Arial" panose="020B0604020202020204" pitchFamily="34" charset="0"/>
        <a:buChar char="•"/>
        <a:defRPr sz="19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6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30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3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3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2390-6572-429F-8E50-2ABC05051217}"/>
              </a:ext>
            </a:extLst>
          </p:cNvPr>
          <p:cNvSpPr>
            <a:spLocks noGrp="1"/>
          </p:cNvSpPr>
          <p:nvPr>
            <p:ph type="ctrTitle"/>
          </p:nvPr>
        </p:nvSpPr>
        <p:spPr/>
        <p:txBody>
          <a:bodyPr/>
          <a:lstStyle/>
          <a:p>
            <a:r>
              <a:rPr lang="en-US" dirty="0"/>
              <a:t>AWWC Committee</a:t>
            </a:r>
            <a:br>
              <a:rPr lang="en-US" dirty="0"/>
            </a:br>
            <a:r>
              <a:rPr lang="en-US" dirty="0"/>
              <a:t>Housing Survey Themes</a:t>
            </a:r>
          </a:p>
        </p:txBody>
      </p:sp>
      <p:sp>
        <p:nvSpPr>
          <p:cNvPr id="3" name="Text Placeholder 2">
            <a:extLst>
              <a:ext uri="{FF2B5EF4-FFF2-40B4-BE49-F238E27FC236}">
                <a16:creationId xmlns:a16="http://schemas.microsoft.com/office/drawing/2014/main" id="{BAE4A087-ED05-4E0A-896C-A3147D8AE542}"/>
              </a:ext>
            </a:extLst>
          </p:cNvPr>
          <p:cNvSpPr>
            <a:spLocks noGrp="1"/>
          </p:cNvSpPr>
          <p:nvPr>
            <p:ph type="body" sz="quarter" idx="17"/>
          </p:nvPr>
        </p:nvSpPr>
        <p:spPr>
          <a:xfrm>
            <a:off x="628650" y="4043956"/>
            <a:ext cx="7886700" cy="651608"/>
          </a:xfrm>
        </p:spPr>
        <p:txBody>
          <a:bodyPr vert="horz" lIns="68580" tIns="34290" rIns="68580" bIns="34290" rtlCol="0" anchor="t">
            <a:normAutofit/>
          </a:bodyPr>
          <a:lstStyle/>
          <a:p>
            <a:r>
              <a:rPr lang="en-US" dirty="0">
                <a:cs typeface="Calibri"/>
              </a:rPr>
              <a:t>August 16, 2021</a:t>
            </a:r>
            <a:endParaRPr lang="en-US" dirty="0"/>
          </a:p>
        </p:txBody>
      </p:sp>
      <p:sp>
        <p:nvSpPr>
          <p:cNvPr id="5" name="Slide Number Placeholder 4">
            <a:extLst>
              <a:ext uri="{FF2B5EF4-FFF2-40B4-BE49-F238E27FC236}">
                <a16:creationId xmlns:a16="http://schemas.microsoft.com/office/drawing/2014/main" id="{66798137-1D7D-40C8-A5BC-9109EA769E08}"/>
              </a:ext>
            </a:extLst>
          </p:cNvPr>
          <p:cNvSpPr>
            <a:spLocks noGrp="1"/>
          </p:cNvSpPr>
          <p:nvPr>
            <p:ph type="sldNum" sz="quarter" idx="16"/>
          </p:nvPr>
        </p:nvSpPr>
        <p:spPr/>
        <p:txBody>
          <a:bodyPr/>
          <a:lstStyle/>
          <a:p>
            <a:fld id="{48F63A3B-78C7-47BE-AE5E-E10140E04643}" type="slidenum">
              <a:rPr lang="en-US" smtClean="0"/>
              <a:pPr/>
              <a:t>1</a:t>
            </a:fld>
            <a:endParaRPr lang="en-US"/>
          </a:p>
        </p:txBody>
      </p:sp>
    </p:spTree>
    <p:extLst>
      <p:ext uri="{BB962C8B-B14F-4D97-AF65-F5344CB8AC3E}">
        <p14:creationId xmlns:p14="http://schemas.microsoft.com/office/powerpoint/2010/main" val="27758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p:txBody>
          <a:bodyPr>
            <a:normAutofit/>
          </a:bodyPr>
          <a:lstStyle/>
          <a:p>
            <a:pPr algn="l"/>
            <a:r>
              <a:rPr lang="en-US" sz="2700" dirty="0">
                <a:cs typeface="Calibri"/>
              </a:rPr>
              <a:t>Committee Survey Results in Housing from May 2020</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a:xfrm>
            <a:off x="227576" y="1712257"/>
            <a:ext cx="8287774" cy="3797159"/>
          </a:xfrm>
        </p:spPr>
        <p:txBody>
          <a:bodyPr vert="horz" lIns="68580" tIns="34290" rIns="68580" bIns="34290" rtlCol="0" anchor="t">
            <a:normAutofit/>
          </a:bodyPr>
          <a:lstStyle/>
          <a:p>
            <a:pPr marL="0" marR="0" indent="0">
              <a:lnSpc>
                <a:spcPct val="90000"/>
              </a:lnSpc>
              <a:spcBef>
                <a:spcPts val="1800"/>
              </a:spcBef>
              <a:spcAft>
                <a:spcPts val="600"/>
              </a:spcAft>
              <a:buNone/>
            </a:pPr>
            <a:r>
              <a:rPr lang="en-US" sz="2000" b="1" dirty="0">
                <a:solidFill>
                  <a:srgbClr val="003865"/>
                </a:solidFill>
                <a:effectLst/>
                <a:latin typeface="Calibri" panose="020F0502020204030204" pitchFamily="34" charset="0"/>
                <a:ea typeface="Times New Roman" panose="02020603050405020304" pitchFamily="18" charset="0"/>
                <a:cs typeface="Times New Roman" panose="02020603050405020304" pitchFamily="18" charset="0"/>
              </a:rPr>
              <a:t>Concern  – Housing</a:t>
            </a:r>
          </a:p>
          <a:p>
            <a:pPr marL="342900" marR="0" lvl="0" indent="-342900">
              <a:lnSpc>
                <a:spcPct val="107000"/>
              </a:lnSpc>
              <a:spcBef>
                <a:spcPts val="0"/>
              </a:spcBef>
              <a:spcAft>
                <a:spcPts val="80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Persistent and pervasive health &amp; safety issue</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Overcrowding</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Substandard conditions , have fallen into disrepair</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Lack of housing options in rural areas</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Easy for disease to spread (like COVID-19)</a:t>
            </a:r>
          </a:p>
          <a:p>
            <a:pPr marL="742950" marR="0" lvl="1" indent="-285750">
              <a:lnSpc>
                <a:spcPct val="107000"/>
              </a:lnSpc>
              <a:spcBef>
                <a:spcPts val="0"/>
              </a:spcBef>
              <a:spcAft>
                <a:spcPts val="0"/>
              </a:spcAft>
              <a:buFont typeface="Courier New" panose="02070309020205020404" pitchFamily="49" charset="0"/>
              <a:buChar char="o"/>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Harmful to workers, costly to healthcare system, disrupts ag operations</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This is a complex issue that will take a lot of time, energy and coordination</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Thorough, in-person inspections of H-2A housing would help catch some housing issues before they arise.</a:t>
            </a:r>
            <a:endParaRPr lang="en-US" sz="2000" dirty="0">
              <a:solidFill>
                <a:schemeClr val="tx1"/>
              </a:solidFill>
              <a:cs typeface="Calibri"/>
            </a:endParaRPr>
          </a:p>
          <a:p>
            <a:pPr marL="0" indent="0">
              <a:buNone/>
            </a:pPr>
            <a:endParaRPr lang="en-US" sz="2000" dirty="0">
              <a:solidFill>
                <a:schemeClr val="tx1"/>
              </a:solidFill>
              <a:cs typeface="Calibri"/>
            </a:endParaRPr>
          </a:p>
        </p:txBody>
      </p:sp>
      <p:sp>
        <p:nvSpPr>
          <p:cNvPr id="4" name="Slide Number Placeholder 3">
            <a:extLst>
              <a:ext uri="{FF2B5EF4-FFF2-40B4-BE49-F238E27FC236}">
                <a16:creationId xmlns:a16="http://schemas.microsoft.com/office/drawing/2014/main" id="{246390F3-7A23-418E-AA1C-8F39740054A3}"/>
              </a:ext>
            </a:extLst>
          </p:cNvPr>
          <p:cNvSpPr>
            <a:spLocks noGrp="1"/>
          </p:cNvSpPr>
          <p:nvPr>
            <p:ph type="sldNum" sz="quarter" idx="12"/>
          </p:nvPr>
        </p:nvSpPr>
        <p:spPr/>
        <p:txBody>
          <a:bodyPr/>
          <a:lstStyle/>
          <a:p>
            <a:fld id="{48F63A3B-78C7-47BE-AE5E-E10140E04643}" type="slidenum">
              <a:rPr lang="en-US" smtClean="0"/>
              <a:t>2</a:t>
            </a:fld>
            <a:endParaRPr lang="en-US"/>
          </a:p>
        </p:txBody>
      </p:sp>
    </p:spTree>
    <p:extLst>
      <p:ext uri="{BB962C8B-B14F-4D97-AF65-F5344CB8AC3E}">
        <p14:creationId xmlns:p14="http://schemas.microsoft.com/office/powerpoint/2010/main" val="349575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p:txBody>
          <a:bodyPr>
            <a:normAutofit/>
          </a:bodyPr>
          <a:lstStyle/>
          <a:p>
            <a:pPr algn="l"/>
            <a:r>
              <a:rPr lang="en-US" sz="2700" dirty="0">
                <a:cs typeface="Calibri"/>
              </a:rPr>
              <a:t>Committee Survey Results Examples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a:xfrm>
            <a:off x="227576" y="1712257"/>
            <a:ext cx="8287774" cy="3797159"/>
          </a:xfrm>
        </p:spPr>
        <p:txBody>
          <a:bodyPr vert="horz" lIns="68580" tIns="34290" rIns="68580" bIns="34290" rtlCol="0" anchor="t">
            <a:normAutofit/>
          </a:bodyPr>
          <a:lstStyle/>
          <a:p>
            <a:pPr marL="0" marR="0" indent="0">
              <a:lnSpc>
                <a:spcPct val="90000"/>
              </a:lnSpc>
              <a:spcBef>
                <a:spcPts val="1800"/>
              </a:spcBef>
              <a:spcAft>
                <a:spcPts val="600"/>
              </a:spcAft>
              <a:buNone/>
            </a:pPr>
            <a:r>
              <a:rPr lang="en-US" sz="2000" b="1" dirty="0">
                <a:solidFill>
                  <a:srgbClr val="003865"/>
                </a:solidFill>
                <a:effectLst/>
                <a:latin typeface="Calibri" panose="020F0502020204030204" pitchFamily="34" charset="0"/>
                <a:ea typeface="Times New Roman" panose="02020603050405020304" pitchFamily="18" charset="0"/>
                <a:cs typeface="Times New Roman" panose="02020603050405020304" pitchFamily="18" charset="0"/>
              </a:rPr>
              <a:t>Concern  – Housing – Example 1</a:t>
            </a:r>
          </a:p>
          <a:p>
            <a:pPr marL="342900" marR="0" lvl="0" indent="-342900">
              <a:lnSpc>
                <a:spcPct val="107000"/>
              </a:lnSpc>
              <a:spcBef>
                <a:spcPts val="0"/>
              </a:spcBef>
              <a:spcAft>
                <a:spcPts val="800"/>
              </a:spcAft>
              <a:buFont typeface="Symbol" panose="05050102010706020507" pitchFamily="18" charset="2"/>
              <a:buChar char=""/>
              <a:tabLst>
                <a:tab pos="274320"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Federal standards mandate that DEED inspect all H-2A housing in Minnesota. However, DEED only has one employee to inspect all 153 H-2A employers in the state – “</a:t>
            </a:r>
            <a:r>
              <a:rPr lang="en-US" sz="1800" b="1" i="1" dirty="0">
                <a:effectLst/>
                <a:latin typeface="Calibri" panose="020F0502020204030204" pitchFamily="34" charset="0"/>
                <a:ea typeface="Times New Roman" panose="02020603050405020304" pitchFamily="18" charset="0"/>
                <a:cs typeface="Times New Roman" panose="02020603050405020304" pitchFamily="18" charset="0"/>
              </a:rPr>
              <a:t>It is not physically possible for one person to inspect each location annually.”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Relying on employers to self-report and self-police can reduce the need for more staff, but presents a conflict of interest. </a:t>
            </a:r>
          </a:p>
          <a:p>
            <a:pPr marL="0" marR="0" lvl="0" indent="0">
              <a:lnSpc>
                <a:spcPct val="107000"/>
              </a:lnSpc>
              <a:spcBef>
                <a:spcPts val="0"/>
              </a:spcBef>
              <a:spcAft>
                <a:spcPts val="800"/>
              </a:spcAft>
              <a:buNone/>
              <a:tabLst>
                <a:tab pos="274320" algn="l"/>
                <a:tab pos="457200" algn="l"/>
              </a:tabLs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solidFill>
                <a:schemeClr val="tx1"/>
              </a:solidFill>
              <a:cs typeface="Calibri"/>
            </a:endParaRPr>
          </a:p>
        </p:txBody>
      </p:sp>
      <p:sp>
        <p:nvSpPr>
          <p:cNvPr id="4" name="Slide Number Placeholder 3">
            <a:extLst>
              <a:ext uri="{FF2B5EF4-FFF2-40B4-BE49-F238E27FC236}">
                <a16:creationId xmlns:a16="http://schemas.microsoft.com/office/drawing/2014/main" id="{246390F3-7A23-418E-AA1C-8F39740054A3}"/>
              </a:ext>
            </a:extLst>
          </p:cNvPr>
          <p:cNvSpPr>
            <a:spLocks noGrp="1"/>
          </p:cNvSpPr>
          <p:nvPr>
            <p:ph type="sldNum" sz="quarter" idx="12"/>
          </p:nvPr>
        </p:nvSpPr>
        <p:spPr/>
        <p:txBody>
          <a:bodyPr/>
          <a:lstStyle/>
          <a:p>
            <a:fld id="{48F63A3B-78C7-47BE-AE5E-E10140E04643}" type="slidenum">
              <a:rPr lang="en-US" smtClean="0"/>
              <a:t>3</a:t>
            </a:fld>
            <a:endParaRPr lang="en-US"/>
          </a:p>
        </p:txBody>
      </p:sp>
    </p:spTree>
    <p:extLst>
      <p:ext uri="{BB962C8B-B14F-4D97-AF65-F5344CB8AC3E}">
        <p14:creationId xmlns:p14="http://schemas.microsoft.com/office/powerpoint/2010/main" val="329389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p:txBody>
          <a:bodyPr>
            <a:normAutofit/>
          </a:bodyPr>
          <a:lstStyle/>
          <a:p>
            <a:pPr algn="l"/>
            <a:r>
              <a:rPr lang="en-US" sz="2700" dirty="0">
                <a:cs typeface="Calibri"/>
              </a:rPr>
              <a:t>Committee Survey Results Examples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a:xfrm>
            <a:off x="227576" y="1712257"/>
            <a:ext cx="8287774" cy="3797159"/>
          </a:xfrm>
        </p:spPr>
        <p:txBody>
          <a:bodyPr vert="horz" lIns="68580" tIns="34290" rIns="68580" bIns="34290" rtlCol="0" anchor="t">
            <a:normAutofit fontScale="92500" lnSpcReduction="20000"/>
          </a:bodyPr>
          <a:lstStyle/>
          <a:p>
            <a:pPr marL="0" marR="0" indent="0">
              <a:lnSpc>
                <a:spcPct val="90000"/>
              </a:lnSpc>
              <a:spcBef>
                <a:spcPts val="1800"/>
              </a:spcBef>
              <a:spcAft>
                <a:spcPts val="600"/>
              </a:spcAft>
              <a:buNone/>
            </a:pPr>
            <a:r>
              <a:rPr lang="en-US" sz="2000" b="1" dirty="0">
                <a:solidFill>
                  <a:srgbClr val="003865"/>
                </a:solidFill>
                <a:effectLst/>
                <a:latin typeface="Calibri" panose="020F0502020204030204" pitchFamily="34" charset="0"/>
                <a:ea typeface="Times New Roman" panose="02020603050405020304" pitchFamily="18" charset="0"/>
                <a:cs typeface="Times New Roman" panose="02020603050405020304" pitchFamily="18" charset="0"/>
              </a:rPr>
              <a:t>Concern  – Housing – Example 2</a:t>
            </a:r>
          </a:p>
          <a:p>
            <a:pPr marL="342900" marR="0" lvl="0" indent="-342900">
              <a:lnSpc>
                <a:spcPct val="107000"/>
              </a:lnSpc>
              <a:spcBef>
                <a:spcPts val="0"/>
              </a:spcBef>
              <a:spcAft>
                <a:spcPts val="800"/>
              </a:spcAft>
              <a:buFont typeface="Symbol" panose="05050102010706020507" pitchFamily="18" charset="2"/>
              <a:buChar char=""/>
              <a:tabLst>
                <a:tab pos="274320"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Minnesota’s migrant labor statutes,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Minn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Stat. 181.85-181.89, provide specific protections to a limited category of migrant agricultural workers in Minnesota. However, these statutes do not explicitly provide jurisdiction to any state or local agency, such as MN Department of Labor and Industry, to enforce these statutes. Further, these statutes, as written, only appear to apply to migrant cannery employees but not to other agricultural workers in Minnesota, since the statute limits application to employers who “[process] fruits or vegetables” and who employ “more than 30 migrant workers per day.” </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statutory penalties in Minn. Stat. 181.89 have not been adjusted for inflation since the statute was enacted in 1981. Using an inflation calculator at the Bureau of Labor Statistics (https://www.bls.gov/data/inflation_calculator.htm), a penalty of $500 in 1981 would total over $1,500 in 2021 if adjusted for inflation. Updated penalties would reflect the true cost of harm inflicted on agricultural workers and more fully compensate workers. </a:t>
            </a:r>
          </a:p>
          <a:p>
            <a:pPr marL="0" indent="0">
              <a:buNone/>
            </a:pPr>
            <a:endParaRPr lang="en-US" sz="2000" dirty="0">
              <a:solidFill>
                <a:schemeClr val="tx1"/>
              </a:solidFill>
              <a:cs typeface="Calibri"/>
            </a:endParaRPr>
          </a:p>
        </p:txBody>
      </p:sp>
      <p:sp>
        <p:nvSpPr>
          <p:cNvPr id="4" name="Slide Number Placeholder 3">
            <a:extLst>
              <a:ext uri="{FF2B5EF4-FFF2-40B4-BE49-F238E27FC236}">
                <a16:creationId xmlns:a16="http://schemas.microsoft.com/office/drawing/2014/main" id="{246390F3-7A23-418E-AA1C-8F39740054A3}"/>
              </a:ext>
            </a:extLst>
          </p:cNvPr>
          <p:cNvSpPr>
            <a:spLocks noGrp="1"/>
          </p:cNvSpPr>
          <p:nvPr>
            <p:ph type="sldNum" sz="quarter" idx="12"/>
          </p:nvPr>
        </p:nvSpPr>
        <p:spPr/>
        <p:txBody>
          <a:bodyPr/>
          <a:lstStyle/>
          <a:p>
            <a:fld id="{48F63A3B-78C7-47BE-AE5E-E10140E04643}" type="slidenum">
              <a:rPr lang="en-US" smtClean="0"/>
              <a:t>4</a:t>
            </a:fld>
            <a:endParaRPr lang="en-US"/>
          </a:p>
        </p:txBody>
      </p:sp>
    </p:spTree>
    <p:extLst>
      <p:ext uri="{BB962C8B-B14F-4D97-AF65-F5344CB8AC3E}">
        <p14:creationId xmlns:p14="http://schemas.microsoft.com/office/powerpoint/2010/main" val="174733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p:txBody>
          <a:bodyPr>
            <a:normAutofit/>
          </a:bodyPr>
          <a:lstStyle/>
          <a:p>
            <a:pPr algn="l"/>
            <a:r>
              <a:rPr lang="en-US" sz="2700" dirty="0">
                <a:cs typeface="Calibri"/>
              </a:rPr>
              <a:t>Committee Survey Results Examples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a:xfrm>
            <a:off x="227576" y="1712257"/>
            <a:ext cx="8287774" cy="3797159"/>
          </a:xfrm>
        </p:spPr>
        <p:txBody>
          <a:bodyPr vert="horz" lIns="68580" tIns="34290" rIns="68580" bIns="34290" rtlCol="0" anchor="t">
            <a:normAutofit/>
          </a:bodyPr>
          <a:lstStyle/>
          <a:p>
            <a:pPr marL="0" marR="0" indent="0">
              <a:lnSpc>
                <a:spcPct val="90000"/>
              </a:lnSpc>
              <a:spcBef>
                <a:spcPts val="1800"/>
              </a:spcBef>
              <a:spcAft>
                <a:spcPts val="600"/>
              </a:spcAft>
              <a:buNone/>
            </a:pPr>
            <a:r>
              <a:rPr lang="en-US" sz="2000" b="1" dirty="0">
                <a:solidFill>
                  <a:srgbClr val="003865"/>
                </a:solidFill>
                <a:effectLst/>
                <a:latin typeface="Calibri" panose="020F0502020204030204" pitchFamily="34" charset="0"/>
                <a:ea typeface="Times New Roman" panose="02020603050405020304" pitchFamily="18" charset="0"/>
                <a:cs typeface="Times New Roman" panose="02020603050405020304" pitchFamily="18" charset="0"/>
              </a:rPr>
              <a:t>Concern  – Housing – Example </a:t>
            </a:r>
            <a:r>
              <a:rPr lang="en-US" sz="2000" b="1" dirty="0">
                <a:solidFill>
                  <a:srgbClr val="003865"/>
                </a:solidFill>
                <a:latin typeface="Calibri" panose="020F0502020204030204" pitchFamily="34" charset="0"/>
                <a:ea typeface="Times New Roman" panose="02020603050405020304" pitchFamily="18" charset="0"/>
                <a:cs typeface="Times New Roman" panose="02020603050405020304" pitchFamily="18" charset="0"/>
              </a:rPr>
              <a:t>3</a:t>
            </a:r>
          </a:p>
          <a:p>
            <a:pPr marL="342900" marR="0" lvl="0" indent="-342900">
              <a:lnSpc>
                <a:spcPct val="107000"/>
              </a:lnSpc>
              <a:spcBef>
                <a:spcPts val="0"/>
              </a:spcBef>
              <a:spcAft>
                <a:spcPts val="80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Minnesota does not have a statute that gives non-governmental outreach workers, migrant education staff, and health service representatives a right to access agricultural workers while they are residing at employer-provided housing.</a:t>
            </a:r>
          </a:p>
          <a:p>
            <a:pPr marL="342900" marR="0" lvl="0" indent="-342900">
              <a:lnSpc>
                <a:spcPct val="107000"/>
              </a:lnSpc>
              <a:spcBef>
                <a:spcPts val="0"/>
              </a:spcBef>
              <a:spcAft>
                <a:spcPts val="0"/>
              </a:spcAft>
              <a:buFont typeface="Symbol" panose="05050102010706020507" pitchFamily="18" charset="2"/>
              <a:buChar char=""/>
              <a:tabLst>
                <a:tab pos="274320" algn="l"/>
                <a:tab pos="457200" algn="l"/>
              </a:tabLs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States, such as Wisconsin (Wis. Stat. § 103.925) and Pennsylvania (Seasonal Farm Labor Act, 1978 Act 93 Ch. 4), have enacted right-of-access statutes that Minnesota could model.</a:t>
            </a:r>
          </a:p>
          <a:p>
            <a:endParaRPr lang="en-US" sz="2000" dirty="0">
              <a:solidFill>
                <a:schemeClr val="tx1"/>
              </a:solidFill>
              <a:cs typeface="Calibri"/>
            </a:endParaRPr>
          </a:p>
        </p:txBody>
      </p:sp>
      <p:sp>
        <p:nvSpPr>
          <p:cNvPr id="4" name="Slide Number Placeholder 3">
            <a:extLst>
              <a:ext uri="{FF2B5EF4-FFF2-40B4-BE49-F238E27FC236}">
                <a16:creationId xmlns:a16="http://schemas.microsoft.com/office/drawing/2014/main" id="{246390F3-7A23-418E-AA1C-8F39740054A3}"/>
              </a:ext>
            </a:extLst>
          </p:cNvPr>
          <p:cNvSpPr>
            <a:spLocks noGrp="1"/>
          </p:cNvSpPr>
          <p:nvPr>
            <p:ph type="sldNum" sz="quarter" idx="12"/>
          </p:nvPr>
        </p:nvSpPr>
        <p:spPr/>
        <p:txBody>
          <a:bodyPr/>
          <a:lstStyle/>
          <a:p>
            <a:fld id="{48F63A3B-78C7-47BE-AE5E-E10140E04643}" type="slidenum">
              <a:rPr lang="en-US" smtClean="0"/>
              <a:t>5</a:t>
            </a:fld>
            <a:endParaRPr lang="en-US"/>
          </a:p>
        </p:txBody>
      </p:sp>
    </p:spTree>
    <p:extLst>
      <p:ext uri="{BB962C8B-B14F-4D97-AF65-F5344CB8AC3E}">
        <p14:creationId xmlns:p14="http://schemas.microsoft.com/office/powerpoint/2010/main" val="3129009504"/>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A83DAB-7D6A-4D1F-89F1-C56FD178C40E}" vid="{217DB3C4-729D-4F01-A68A-84F721C64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CE718D7490B546AC52AC2FD5D71654" ma:contentTypeVersion="2" ma:contentTypeDescription="Create a new document." ma:contentTypeScope="" ma:versionID="4c848ad7c1684555440c6c663b29109e">
  <xsd:schema xmlns:xsd="http://www.w3.org/2001/XMLSchema" xmlns:xs="http://www.w3.org/2001/XMLSchema" xmlns:p="http://schemas.microsoft.com/office/2006/metadata/properties" xmlns:ns2="72bb9a21-2b14-47c5-bf91-d1d8b1620470" targetNamespace="http://schemas.microsoft.com/office/2006/metadata/properties" ma:root="true" ma:fieldsID="18f1f77114db1a1c6aee2467085c2883" ns2:_="">
    <xsd:import namespace="72bb9a21-2b14-47c5-bf91-d1d8b162047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bb9a21-2b14-47c5-bf91-d1d8b16204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D1F0F-E9B8-4C96-A72C-7C26650B4B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bb9a21-2b14-47c5-bf91-d1d8b16204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BF0372-F108-48DE-9C5E-40E938AF9D13}">
  <ds:schemaRefs>
    <ds:schemaRef ds:uri="http://schemas.microsoft.com/sharepoint/v3/contenttype/forms"/>
  </ds:schemaRefs>
</ds:datastoreItem>
</file>

<file path=customXml/itemProps3.xml><?xml version="1.0" encoding="utf-8"?>
<ds:datastoreItem xmlns:ds="http://schemas.openxmlformats.org/officeDocument/2006/customXml" ds:itemID="{0E71EB68-A71F-45E4-8D07-2D6F750DF96E}">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72bb9a21-2b14-47c5-bf91-d1d8b162047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33</TotalTime>
  <Words>471</Words>
  <Application>Microsoft Office PowerPoint</Application>
  <PresentationFormat>On-screen Show (4:3)</PresentationFormat>
  <Paragraphs>37</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Symbol</vt:lpstr>
      <vt:lpstr>Minnesota</vt:lpstr>
      <vt:lpstr>AWWC Committee Housing Survey Themes</vt:lpstr>
      <vt:lpstr>Committee Survey Results in Housing from May 2020</vt:lpstr>
      <vt:lpstr>Committee Survey Results Examples</vt:lpstr>
      <vt:lpstr>Committee Survey Results Examples</vt:lpstr>
      <vt:lpstr>Committee Survey Results Examples</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wfcuser</dc:creator>
  <cp:lastModifiedBy>Ramirez, Maureen (DEED)</cp:lastModifiedBy>
  <cp:revision>15</cp:revision>
  <cp:lastPrinted>2019-05-06T12:47:41Z</cp:lastPrinted>
  <dcterms:created xsi:type="dcterms:W3CDTF">2013-12-20T19:47:01Z</dcterms:created>
  <dcterms:modified xsi:type="dcterms:W3CDTF">2021-08-16T17:17:06Z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0x01010077CE718D7490B546AC52AC2FD5D71654</vt:lpwstr>
  </property>
</Properties>
</file>