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0"/>
  </p:notesMasterIdLst>
  <p:handoutMasterIdLst>
    <p:handoutMasterId r:id="rId41"/>
  </p:handoutMasterIdLst>
  <p:sldIdLst>
    <p:sldId id="256" r:id="rId5"/>
    <p:sldId id="404" r:id="rId6"/>
    <p:sldId id="364" r:id="rId7"/>
    <p:sldId id="323" r:id="rId8"/>
    <p:sldId id="324" r:id="rId9"/>
    <p:sldId id="268" r:id="rId10"/>
    <p:sldId id="401" r:id="rId11"/>
    <p:sldId id="333" r:id="rId12"/>
    <p:sldId id="259" r:id="rId13"/>
    <p:sldId id="266" r:id="rId14"/>
    <p:sldId id="267" r:id="rId15"/>
    <p:sldId id="402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75" r:id="rId24"/>
    <p:sldId id="365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366" r:id="rId35"/>
    <p:sldId id="367" r:id="rId36"/>
    <p:sldId id="363" r:id="rId37"/>
    <p:sldId id="403" r:id="rId38"/>
    <p:sldId id="261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C4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570AD-6D1C-48A1-B2A4-AE38BD92149B}" v="1" dt="2020-11-13T21:14:47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68646" autoAdjust="0"/>
  </p:normalViewPr>
  <p:slideViewPr>
    <p:cSldViewPr>
      <p:cViewPr varScale="1">
        <p:scale>
          <a:sx n="45" d="100"/>
          <a:sy n="45" d="100"/>
        </p:scale>
        <p:origin x="1001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in, Alyssa (DEED)" userId="f28861ce-38da-49c1-91d6-178c75529b4c" providerId="ADAL" clId="{D73570AD-6D1C-48A1-B2A4-AE38BD92149B}"/>
    <pc:docChg chg="modSld modMainMaster">
      <pc:chgData name="Klein, Alyssa (DEED)" userId="f28861ce-38da-49c1-91d6-178c75529b4c" providerId="ADAL" clId="{D73570AD-6D1C-48A1-B2A4-AE38BD92149B}" dt="2020-11-13T21:16:20.860" v="23" actId="255"/>
      <pc:docMkLst>
        <pc:docMk/>
      </pc:docMkLst>
      <pc:sldChg chg="modSp">
        <pc:chgData name="Klein, Alyssa (DEED)" userId="f28861ce-38da-49c1-91d6-178c75529b4c" providerId="ADAL" clId="{D73570AD-6D1C-48A1-B2A4-AE38BD92149B}" dt="2020-10-28T19:22:48.278" v="15" actId="20577"/>
        <pc:sldMkLst>
          <pc:docMk/>
          <pc:sldMk cId="3934910336" sldId="256"/>
        </pc:sldMkLst>
        <pc:spChg chg="mod">
          <ac:chgData name="Klein, Alyssa (DEED)" userId="f28861ce-38da-49c1-91d6-178c75529b4c" providerId="ADAL" clId="{D73570AD-6D1C-48A1-B2A4-AE38BD92149B}" dt="2020-10-28T19:22:48.278" v="15" actId="20577"/>
          <ac:spMkLst>
            <pc:docMk/>
            <pc:sldMk cId="3934910336" sldId="256"/>
            <ac:spMk id="9" creationId="{00000000-0000-0000-0000-000000000000}"/>
          </ac:spMkLst>
        </pc:spChg>
      </pc:sldChg>
      <pc:sldChg chg="modSp">
        <pc:chgData name="Klein, Alyssa (DEED)" userId="f28861ce-38da-49c1-91d6-178c75529b4c" providerId="ADAL" clId="{D73570AD-6D1C-48A1-B2A4-AE38BD92149B}" dt="2020-11-13T21:15:38.440" v="20" actId="255"/>
        <pc:sldMkLst>
          <pc:docMk/>
          <pc:sldMk cId="2993269767" sldId="259"/>
        </pc:sldMkLst>
        <pc:spChg chg="mod">
          <ac:chgData name="Klein, Alyssa (DEED)" userId="f28861ce-38da-49c1-91d6-178c75529b4c" providerId="ADAL" clId="{D73570AD-6D1C-48A1-B2A4-AE38BD92149B}" dt="2020-11-13T21:15:38.440" v="20" actId="255"/>
          <ac:spMkLst>
            <pc:docMk/>
            <pc:sldMk cId="2993269767" sldId="259"/>
            <ac:spMk id="10" creationId="{7216B5D4-6F0F-4E5F-B50A-9F5123DAC4C2}"/>
          </ac:spMkLst>
        </pc:spChg>
      </pc:sldChg>
      <pc:sldChg chg="modSp">
        <pc:chgData name="Klein, Alyssa (DEED)" userId="f28861ce-38da-49c1-91d6-178c75529b4c" providerId="ADAL" clId="{D73570AD-6D1C-48A1-B2A4-AE38BD92149B}" dt="2020-11-13T21:16:20.860" v="23" actId="255"/>
        <pc:sldMkLst>
          <pc:docMk/>
          <pc:sldMk cId="3319902633" sldId="261"/>
        </pc:sldMkLst>
        <pc:spChg chg="mod">
          <ac:chgData name="Klein, Alyssa (DEED)" userId="f28861ce-38da-49c1-91d6-178c75529b4c" providerId="ADAL" clId="{D73570AD-6D1C-48A1-B2A4-AE38BD92149B}" dt="2020-11-13T21:16:20.860" v="23" actId="255"/>
          <ac:spMkLst>
            <pc:docMk/>
            <pc:sldMk cId="3319902633" sldId="261"/>
            <ac:spMk id="4" creationId="{00000000-0000-0000-0000-000000000000}"/>
          </ac:spMkLst>
        </pc:spChg>
      </pc:sldChg>
      <pc:sldChg chg="modSp">
        <pc:chgData name="Klein, Alyssa (DEED)" userId="f28861ce-38da-49c1-91d6-178c75529b4c" providerId="ADAL" clId="{D73570AD-6D1C-48A1-B2A4-AE38BD92149B}" dt="2020-11-13T21:13:52.574" v="17" actId="255"/>
        <pc:sldMkLst>
          <pc:docMk/>
          <pc:sldMk cId="4170481358" sldId="364"/>
        </pc:sldMkLst>
        <pc:spChg chg="mod">
          <ac:chgData name="Klein, Alyssa (DEED)" userId="f28861ce-38da-49c1-91d6-178c75529b4c" providerId="ADAL" clId="{D73570AD-6D1C-48A1-B2A4-AE38BD92149B}" dt="2020-11-13T21:13:52.574" v="17" actId="255"/>
          <ac:spMkLst>
            <pc:docMk/>
            <pc:sldMk cId="4170481358" sldId="364"/>
            <ac:spMk id="4" creationId="{9E5B6AA9-3E82-454B-97EA-C60BB964877E}"/>
          </ac:spMkLst>
        </pc:spChg>
      </pc:sldChg>
      <pc:sldChg chg="modSp">
        <pc:chgData name="Klein, Alyssa (DEED)" userId="f28861ce-38da-49c1-91d6-178c75529b4c" providerId="ADAL" clId="{D73570AD-6D1C-48A1-B2A4-AE38BD92149B}" dt="2020-11-13T21:15:52.112" v="21" actId="255"/>
        <pc:sldMkLst>
          <pc:docMk/>
          <pc:sldMk cId="3577470738" sldId="402"/>
        </pc:sldMkLst>
        <pc:spChg chg="mod">
          <ac:chgData name="Klein, Alyssa (DEED)" userId="f28861ce-38da-49c1-91d6-178c75529b4c" providerId="ADAL" clId="{D73570AD-6D1C-48A1-B2A4-AE38BD92149B}" dt="2020-11-13T21:15:52.112" v="21" actId="255"/>
          <ac:spMkLst>
            <pc:docMk/>
            <pc:sldMk cId="3577470738" sldId="402"/>
            <ac:spMk id="2" creationId="{86E2A93D-84A2-471E-B14E-BA77CC87EDCD}"/>
          </ac:spMkLst>
        </pc:spChg>
      </pc:sldChg>
      <pc:sldChg chg="modSp">
        <pc:chgData name="Klein, Alyssa (DEED)" userId="f28861ce-38da-49c1-91d6-178c75529b4c" providerId="ADAL" clId="{D73570AD-6D1C-48A1-B2A4-AE38BD92149B}" dt="2020-11-13T21:16:12.474" v="22" actId="255"/>
        <pc:sldMkLst>
          <pc:docMk/>
          <pc:sldMk cId="2281330908" sldId="403"/>
        </pc:sldMkLst>
        <pc:spChg chg="mod">
          <ac:chgData name="Klein, Alyssa (DEED)" userId="f28861ce-38da-49c1-91d6-178c75529b4c" providerId="ADAL" clId="{D73570AD-6D1C-48A1-B2A4-AE38BD92149B}" dt="2020-11-13T21:16:12.474" v="22" actId="255"/>
          <ac:spMkLst>
            <pc:docMk/>
            <pc:sldMk cId="2281330908" sldId="403"/>
            <ac:spMk id="4" creationId="{3EE8A20A-F823-4C99-9E2C-A55F92B410CC}"/>
          </ac:spMkLst>
        </pc:spChg>
      </pc:sldChg>
      <pc:sldChg chg="modSp">
        <pc:chgData name="Klein, Alyssa (DEED)" userId="f28861ce-38da-49c1-91d6-178c75529b4c" providerId="ADAL" clId="{D73570AD-6D1C-48A1-B2A4-AE38BD92149B}" dt="2020-11-13T21:13:42.583" v="16" actId="255"/>
        <pc:sldMkLst>
          <pc:docMk/>
          <pc:sldMk cId="1189103990" sldId="404"/>
        </pc:sldMkLst>
        <pc:spChg chg="mod">
          <ac:chgData name="Klein, Alyssa (DEED)" userId="f28861ce-38da-49c1-91d6-178c75529b4c" providerId="ADAL" clId="{D73570AD-6D1C-48A1-B2A4-AE38BD92149B}" dt="2020-11-13T21:13:42.583" v="16" actId="255"/>
          <ac:spMkLst>
            <pc:docMk/>
            <pc:sldMk cId="1189103990" sldId="404"/>
            <ac:spMk id="4" creationId="{F07FE082-5FAB-4324-9F87-943BA42262C6}"/>
          </ac:spMkLst>
        </pc:spChg>
      </pc:sldChg>
      <pc:sldMasterChg chg="modSldLayout">
        <pc:chgData name="Klein, Alyssa (DEED)" userId="f28861ce-38da-49c1-91d6-178c75529b4c" providerId="ADAL" clId="{D73570AD-6D1C-48A1-B2A4-AE38BD92149B}" dt="2020-11-13T21:14:47.096" v="18" actId="255"/>
        <pc:sldMasterMkLst>
          <pc:docMk/>
          <pc:sldMasterMk cId="1421442134" sldId="2147483659"/>
        </pc:sldMasterMkLst>
        <pc:sldLayoutChg chg="modSp">
          <pc:chgData name="Klein, Alyssa (DEED)" userId="f28861ce-38da-49c1-91d6-178c75529b4c" providerId="ADAL" clId="{D73570AD-6D1C-48A1-B2A4-AE38BD92149B}" dt="2020-11-13T21:14:47.096" v="18" actId="255"/>
          <pc:sldLayoutMkLst>
            <pc:docMk/>
            <pc:sldMasterMk cId="1421442134" sldId="2147483659"/>
            <pc:sldLayoutMk cId="1919490504" sldId="2147483660"/>
          </pc:sldLayoutMkLst>
          <pc:spChg chg="mod">
            <ac:chgData name="Klein, Alyssa (DEED)" userId="f28861ce-38da-49c1-91d6-178c75529b4c" providerId="ADAL" clId="{D73570AD-6D1C-48A1-B2A4-AE38BD92149B}" dt="2020-11-13T21:14:47.096" v="18" actId="255"/>
            <ac:spMkLst>
              <pc:docMk/>
              <pc:sldMasterMk cId="1421442134" sldId="2147483659"/>
              <pc:sldLayoutMk cId="1919490504" sldId="2147483660"/>
              <ac:spMk id="19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D6533-236E-4139-B3F8-142D52BC8D9D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</dgm:pt>
    <dgm:pt modelId="{D92CFF28-7FC2-4407-8BBC-518BEEEE0509}">
      <dgm:prSet phldrT="[Text]" custT="1"/>
      <dgm:spPr/>
      <dgm:t>
        <a:bodyPr/>
        <a:lstStyle/>
        <a:p>
          <a:r>
            <a:rPr lang="en-US" sz="2000" b="1" dirty="0"/>
            <a:t>Schools</a:t>
          </a:r>
        </a:p>
      </dgm:t>
    </dgm:pt>
    <dgm:pt modelId="{94C2285F-11A6-4F78-BF00-A4B8793B302A}" type="parTrans" cxnId="{1AFB6E73-5F36-4A4E-BD67-E4BF199D01DA}">
      <dgm:prSet/>
      <dgm:spPr/>
      <dgm:t>
        <a:bodyPr/>
        <a:lstStyle/>
        <a:p>
          <a:endParaRPr lang="en-US"/>
        </a:p>
      </dgm:t>
    </dgm:pt>
    <dgm:pt modelId="{A3876580-8205-4489-AC74-A0C361D32E29}" type="sibTrans" cxnId="{1AFB6E73-5F36-4A4E-BD67-E4BF199D01DA}">
      <dgm:prSet/>
      <dgm:spPr/>
      <dgm:t>
        <a:bodyPr/>
        <a:lstStyle/>
        <a:p>
          <a:endParaRPr lang="en-US"/>
        </a:p>
      </dgm:t>
    </dgm:pt>
    <dgm:pt modelId="{748E63AE-A231-4419-AC13-A46CA883C1C2}">
      <dgm:prSet phldrT="[Text]" custT="1"/>
      <dgm:spPr/>
      <dgm:t>
        <a:bodyPr/>
        <a:lstStyle/>
        <a:p>
          <a:r>
            <a:rPr lang="en-US" sz="2000" b="1" dirty="0"/>
            <a:t>Community Providers</a:t>
          </a:r>
        </a:p>
      </dgm:t>
    </dgm:pt>
    <dgm:pt modelId="{8F98F2BC-93FB-4BA8-ADDD-A4B44882AF0D}" type="parTrans" cxnId="{06046533-F36E-42F2-91D1-96698F5FD31E}">
      <dgm:prSet/>
      <dgm:spPr/>
      <dgm:t>
        <a:bodyPr/>
        <a:lstStyle/>
        <a:p>
          <a:endParaRPr lang="en-US"/>
        </a:p>
      </dgm:t>
    </dgm:pt>
    <dgm:pt modelId="{03820C54-A846-414B-A036-FF00C6BDC268}" type="sibTrans" cxnId="{06046533-F36E-42F2-91D1-96698F5FD31E}">
      <dgm:prSet/>
      <dgm:spPr/>
      <dgm:t>
        <a:bodyPr/>
        <a:lstStyle/>
        <a:p>
          <a:endParaRPr lang="en-US"/>
        </a:p>
      </dgm:t>
    </dgm:pt>
    <dgm:pt modelId="{4634C6CE-C1C0-47C4-89DD-5AAE03D8CEB7}">
      <dgm:prSet phldrT="[Text]" custT="1"/>
      <dgm:spPr/>
      <dgm:t>
        <a:bodyPr/>
        <a:lstStyle/>
        <a:p>
          <a:r>
            <a:rPr lang="en-US" sz="2000" b="1" dirty="0"/>
            <a:t>VRS</a:t>
          </a:r>
        </a:p>
      </dgm:t>
    </dgm:pt>
    <dgm:pt modelId="{F7867959-1DBC-4BEA-8CC7-1EF1DB64557D}" type="parTrans" cxnId="{5E5831B5-FE5A-45C3-9E32-08A06B45A4EB}">
      <dgm:prSet/>
      <dgm:spPr/>
      <dgm:t>
        <a:bodyPr/>
        <a:lstStyle/>
        <a:p>
          <a:endParaRPr lang="en-US"/>
        </a:p>
      </dgm:t>
    </dgm:pt>
    <dgm:pt modelId="{D9D0DBF5-305F-45A2-B922-AF52000BBC8C}" type="sibTrans" cxnId="{5E5831B5-FE5A-45C3-9E32-08A06B45A4EB}">
      <dgm:prSet/>
      <dgm:spPr/>
      <dgm:t>
        <a:bodyPr/>
        <a:lstStyle/>
        <a:p>
          <a:endParaRPr lang="en-US"/>
        </a:p>
      </dgm:t>
    </dgm:pt>
    <dgm:pt modelId="{ED138AAD-83C8-4B62-ADF5-734087E4BA60}">
      <dgm:prSet custT="1"/>
      <dgm:spPr/>
      <dgm:t>
        <a:bodyPr/>
        <a:lstStyle/>
        <a:p>
          <a:r>
            <a:rPr lang="en-US" sz="2000" b="1" dirty="0"/>
            <a:t>Counties</a:t>
          </a:r>
        </a:p>
      </dgm:t>
    </dgm:pt>
    <dgm:pt modelId="{B6CC9DD7-3F76-4932-B66C-EE1DFA790C8B}" type="parTrans" cxnId="{A651D624-26FC-4D13-ADD9-08CD1521926B}">
      <dgm:prSet/>
      <dgm:spPr/>
      <dgm:t>
        <a:bodyPr/>
        <a:lstStyle/>
        <a:p>
          <a:endParaRPr lang="en-US"/>
        </a:p>
      </dgm:t>
    </dgm:pt>
    <dgm:pt modelId="{3AA15DC0-6DA0-4F4E-BC63-8437F088EAEE}" type="sibTrans" cxnId="{A651D624-26FC-4D13-ADD9-08CD1521926B}">
      <dgm:prSet/>
      <dgm:spPr/>
      <dgm:t>
        <a:bodyPr/>
        <a:lstStyle/>
        <a:p>
          <a:endParaRPr lang="en-US"/>
        </a:p>
      </dgm:t>
    </dgm:pt>
    <dgm:pt modelId="{6EA94D5E-5F90-463B-9074-E16C49092454}" type="pres">
      <dgm:prSet presAssocID="{4D0D6533-236E-4139-B3F8-142D52BC8D9D}" presName="compositeShape" presStyleCnt="0">
        <dgm:presLayoutVars>
          <dgm:chMax val="7"/>
          <dgm:dir/>
          <dgm:resizeHandles val="exact"/>
        </dgm:presLayoutVars>
      </dgm:prSet>
      <dgm:spPr/>
    </dgm:pt>
    <dgm:pt modelId="{5E25439F-A7ED-4DBD-8E88-E7B5DE209CFE}" type="pres">
      <dgm:prSet presAssocID="{D92CFF28-7FC2-4407-8BBC-518BEEEE0509}" presName="circ1" presStyleLbl="vennNode1" presStyleIdx="0" presStyleCnt="4"/>
      <dgm:spPr/>
    </dgm:pt>
    <dgm:pt modelId="{2515851D-D103-48FC-BFB5-05F604577A23}" type="pres">
      <dgm:prSet presAssocID="{D92CFF28-7FC2-4407-8BBC-518BEEEE05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62EB50-8C1D-41D1-B491-EC0A5E3A9879}" type="pres">
      <dgm:prSet presAssocID="{ED138AAD-83C8-4B62-ADF5-734087E4BA60}" presName="circ2" presStyleLbl="vennNode1" presStyleIdx="1" presStyleCnt="4"/>
      <dgm:spPr/>
    </dgm:pt>
    <dgm:pt modelId="{12FAA08B-A5E3-447F-8F05-707305AE6A71}" type="pres">
      <dgm:prSet presAssocID="{ED138AAD-83C8-4B62-ADF5-734087E4BA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5ACAC5-12C8-449C-B6D5-B6A5BE3255B4}" type="pres">
      <dgm:prSet presAssocID="{748E63AE-A231-4419-AC13-A46CA883C1C2}" presName="circ3" presStyleLbl="vennNode1" presStyleIdx="2" presStyleCnt="4"/>
      <dgm:spPr/>
    </dgm:pt>
    <dgm:pt modelId="{7D5B9A63-EB9D-49FF-B132-ECABB817A613}" type="pres">
      <dgm:prSet presAssocID="{748E63AE-A231-4419-AC13-A46CA883C1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120E7D-6C4C-4D29-8C16-A5D7DD486146}" type="pres">
      <dgm:prSet presAssocID="{4634C6CE-C1C0-47C4-89DD-5AAE03D8CEB7}" presName="circ4" presStyleLbl="vennNode1" presStyleIdx="3" presStyleCnt="4"/>
      <dgm:spPr/>
    </dgm:pt>
    <dgm:pt modelId="{D3DC5A4E-BE0F-400B-8059-C62C80FEAA9B}" type="pres">
      <dgm:prSet presAssocID="{4634C6CE-C1C0-47C4-89DD-5AAE03D8CEB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91F604-03C0-4916-B400-5ECF5C6DAFD1}" type="presOf" srcId="{ED138AAD-83C8-4B62-ADF5-734087E4BA60}" destId="{2C62EB50-8C1D-41D1-B491-EC0A5E3A9879}" srcOrd="0" destOrd="0" presId="urn:microsoft.com/office/officeart/2005/8/layout/venn1"/>
    <dgm:cxn modelId="{A651D624-26FC-4D13-ADD9-08CD1521926B}" srcId="{4D0D6533-236E-4139-B3F8-142D52BC8D9D}" destId="{ED138AAD-83C8-4B62-ADF5-734087E4BA60}" srcOrd="1" destOrd="0" parTransId="{B6CC9DD7-3F76-4932-B66C-EE1DFA790C8B}" sibTransId="{3AA15DC0-6DA0-4F4E-BC63-8437F088EAEE}"/>
    <dgm:cxn modelId="{06046533-F36E-42F2-91D1-96698F5FD31E}" srcId="{4D0D6533-236E-4139-B3F8-142D52BC8D9D}" destId="{748E63AE-A231-4419-AC13-A46CA883C1C2}" srcOrd="2" destOrd="0" parTransId="{8F98F2BC-93FB-4BA8-ADDD-A4B44882AF0D}" sibTransId="{03820C54-A846-414B-A036-FF00C6BDC268}"/>
    <dgm:cxn modelId="{8570AC36-2F52-4DFA-BAC8-870346B3DC79}" type="presOf" srcId="{4D0D6533-236E-4139-B3F8-142D52BC8D9D}" destId="{6EA94D5E-5F90-463B-9074-E16C49092454}" srcOrd="0" destOrd="0" presId="urn:microsoft.com/office/officeart/2005/8/layout/venn1"/>
    <dgm:cxn modelId="{65FC646C-1982-455F-B6F0-C79EA0AD633A}" type="presOf" srcId="{748E63AE-A231-4419-AC13-A46CA883C1C2}" destId="{7D5B9A63-EB9D-49FF-B132-ECABB817A613}" srcOrd="1" destOrd="0" presId="urn:microsoft.com/office/officeart/2005/8/layout/venn1"/>
    <dgm:cxn modelId="{BBB57F6E-0C3C-49E5-B88A-AF2B1A98BED4}" type="presOf" srcId="{748E63AE-A231-4419-AC13-A46CA883C1C2}" destId="{6C5ACAC5-12C8-449C-B6D5-B6A5BE3255B4}" srcOrd="0" destOrd="0" presId="urn:microsoft.com/office/officeart/2005/8/layout/venn1"/>
    <dgm:cxn modelId="{6D0D5050-8C8E-4555-88C4-89D477B6360D}" type="presOf" srcId="{4634C6CE-C1C0-47C4-89DD-5AAE03D8CEB7}" destId="{17120E7D-6C4C-4D29-8C16-A5D7DD486146}" srcOrd="0" destOrd="0" presId="urn:microsoft.com/office/officeart/2005/8/layout/venn1"/>
    <dgm:cxn modelId="{1AFB6E73-5F36-4A4E-BD67-E4BF199D01DA}" srcId="{4D0D6533-236E-4139-B3F8-142D52BC8D9D}" destId="{D92CFF28-7FC2-4407-8BBC-518BEEEE0509}" srcOrd="0" destOrd="0" parTransId="{94C2285F-11A6-4F78-BF00-A4B8793B302A}" sibTransId="{A3876580-8205-4489-AC74-A0C361D32E29}"/>
    <dgm:cxn modelId="{06DEC389-546F-4104-B398-CC2D7E3398BF}" type="presOf" srcId="{D92CFF28-7FC2-4407-8BBC-518BEEEE0509}" destId="{5E25439F-A7ED-4DBD-8E88-E7B5DE209CFE}" srcOrd="0" destOrd="0" presId="urn:microsoft.com/office/officeart/2005/8/layout/venn1"/>
    <dgm:cxn modelId="{9EFD3F9D-A9E2-4D25-9472-2B92F3EDA481}" type="presOf" srcId="{D92CFF28-7FC2-4407-8BBC-518BEEEE0509}" destId="{2515851D-D103-48FC-BFB5-05F604577A23}" srcOrd="1" destOrd="0" presId="urn:microsoft.com/office/officeart/2005/8/layout/venn1"/>
    <dgm:cxn modelId="{8FD9AE9F-67A9-4426-95B5-8CDE57EA7824}" type="presOf" srcId="{ED138AAD-83C8-4B62-ADF5-734087E4BA60}" destId="{12FAA08B-A5E3-447F-8F05-707305AE6A71}" srcOrd="1" destOrd="0" presId="urn:microsoft.com/office/officeart/2005/8/layout/venn1"/>
    <dgm:cxn modelId="{A15287A3-907D-4211-9592-FFD01BE1F183}" type="presOf" srcId="{4634C6CE-C1C0-47C4-89DD-5AAE03D8CEB7}" destId="{D3DC5A4E-BE0F-400B-8059-C62C80FEAA9B}" srcOrd="1" destOrd="0" presId="urn:microsoft.com/office/officeart/2005/8/layout/venn1"/>
    <dgm:cxn modelId="{5E5831B5-FE5A-45C3-9E32-08A06B45A4EB}" srcId="{4D0D6533-236E-4139-B3F8-142D52BC8D9D}" destId="{4634C6CE-C1C0-47C4-89DD-5AAE03D8CEB7}" srcOrd="3" destOrd="0" parTransId="{F7867959-1DBC-4BEA-8CC7-1EF1DB64557D}" sibTransId="{D9D0DBF5-305F-45A2-B922-AF52000BBC8C}"/>
    <dgm:cxn modelId="{157DAF09-0C1D-4D9E-9AC1-D617D317DF7D}" type="presParOf" srcId="{6EA94D5E-5F90-463B-9074-E16C49092454}" destId="{5E25439F-A7ED-4DBD-8E88-E7B5DE209CFE}" srcOrd="0" destOrd="0" presId="urn:microsoft.com/office/officeart/2005/8/layout/venn1"/>
    <dgm:cxn modelId="{DEBC1B81-5388-49EB-BDB3-6B29D8C8B096}" type="presParOf" srcId="{6EA94D5E-5F90-463B-9074-E16C49092454}" destId="{2515851D-D103-48FC-BFB5-05F604577A23}" srcOrd="1" destOrd="0" presId="urn:microsoft.com/office/officeart/2005/8/layout/venn1"/>
    <dgm:cxn modelId="{10ECECBF-8766-4B9D-B718-799F4056B112}" type="presParOf" srcId="{6EA94D5E-5F90-463B-9074-E16C49092454}" destId="{2C62EB50-8C1D-41D1-B491-EC0A5E3A9879}" srcOrd="2" destOrd="0" presId="urn:microsoft.com/office/officeart/2005/8/layout/venn1"/>
    <dgm:cxn modelId="{6C23B3C9-0000-4E97-A440-D527797CF062}" type="presParOf" srcId="{6EA94D5E-5F90-463B-9074-E16C49092454}" destId="{12FAA08B-A5E3-447F-8F05-707305AE6A71}" srcOrd="3" destOrd="0" presId="urn:microsoft.com/office/officeart/2005/8/layout/venn1"/>
    <dgm:cxn modelId="{C734A925-7FE4-413B-9235-BE692555E775}" type="presParOf" srcId="{6EA94D5E-5F90-463B-9074-E16C49092454}" destId="{6C5ACAC5-12C8-449C-B6D5-B6A5BE3255B4}" srcOrd="4" destOrd="0" presId="urn:microsoft.com/office/officeart/2005/8/layout/venn1"/>
    <dgm:cxn modelId="{7BC824AB-467C-409A-9444-2BC0331FD3CA}" type="presParOf" srcId="{6EA94D5E-5F90-463B-9074-E16C49092454}" destId="{7D5B9A63-EB9D-49FF-B132-ECABB817A613}" srcOrd="5" destOrd="0" presId="urn:microsoft.com/office/officeart/2005/8/layout/venn1"/>
    <dgm:cxn modelId="{1B8BA680-5361-4712-96C0-21F6B84A19AA}" type="presParOf" srcId="{6EA94D5E-5F90-463B-9074-E16C49092454}" destId="{17120E7D-6C4C-4D29-8C16-A5D7DD486146}" srcOrd="6" destOrd="0" presId="urn:microsoft.com/office/officeart/2005/8/layout/venn1"/>
    <dgm:cxn modelId="{BD4C8280-01AE-4D43-AD85-7D4CCA4A8BB6}" type="presParOf" srcId="{6EA94D5E-5F90-463B-9074-E16C49092454}" destId="{D3DC5A4E-BE0F-400B-8059-C62C80FEAA9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74220-2ED5-4B49-AD3C-5EAF8CD37A15}" type="doc">
      <dgm:prSet loTypeId="urn:microsoft.com/office/officeart/2005/8/layout/arrow2" loCatId="process" qsTypeId="urn:microsoft.com/office/officeart/2005/8/quickstyle/3d1" qsCatId="3D" csTypeId="urn:microsoft.com/office/officeart/2005/8/colors/colorful3" csCatId="colorful" phldr="1"/>
      <dgm:spPr/>
    </dgm:pt>
    <dgm:pt modelId="{66F96285-C1FB-4DD9-8001-579C3874C9F1}">
      <dgm:prSet phldrT="[Text]"/>
      <dgm:spPr/>
      <dgm:t>
        <a:bodyPr/>
        <a:lstStyle/>
        <a:p>
          <a:r>
            <a:rPr lang="en-US" dirty="0"/>
            <a:t>Pre-ETS (For  </a:t>
          </a:r>
          <a:r>
            <a:rPr lang="en-US" b="1" dirty="0"/>
            <a:t>“potentially eligible” </a:t>
          </a:r>
          <a:r>
            <a:rPr lang="en-US" dirty="0"/>
            <a:t>and eligible students)</a:t>
          </a:r>
        </a:p>
      </dgm:t>
    </dgm:pt>
    <dgm:pt modelId="{83ACB749-C869-4208-B566-BE7E22F5FB2F}" type="parTrans" cxnId="{0FE65FD5-C73A-4275-B88A-D705B6DED7FD}">
      <dgm:prSet/>
      <dgm:spPr/>
      <dgm:t>
        <a:bodyPr/>
        <a:lstStyle/>
        <a:p>
          <a:endParaRPr lang="en-US"/>
        </a:p>
      </dgm:t>
    </dgm:pt>
    <dgm:pt modelId="{5E66F4E4-33A6-47CC-8ACC-9404DDC60B33}" type="sibTrans" cxnId="{0FE65FD5-C73A-4275-B88A-D705B6DED7FD}">
      <dgm:prSet/>
      <dgm:spPr/>
      <dgm:t>
        <a:bodyPr/>
        <a:lstStyle/>
        <a:p>
          <a:endParaRPr lang="en-US"/>
        </a:p>
      </dgm:t>
    </dgm:pt>
    <dgm:pt modelId="{74CE5CDF-E69D-4989-922F-F9109432297D}">
      <dgm:prSet phldrT="[Text]"/>
      <dgm:spPr/>
      <dgm:t>
        <a:bodyPr/>
        <a:lstStyle/>
        <a:p>
          <a:r>
            <a:rPr lang="en-US" dirty="0"/>
            <a:t>Other VR Services (For eligible students)</a:t>
          </a:r>
        </a:p>
      </dgm:t>
    </dgm:pt>
    <dgm:pt modelId="{8DDE3F71-EDB0-4CFC-99E2-B39241D89584}" type="parTrans" cxnId="{65FB4D4D-5791-41BF-9284-3A0965A58D67}">
      <dgm:prSet/>
      <dgm:spPr/>
      <dgm:t>
        <a:bodyPr/>
        <a:lstStyle/>
        <a:p>
          <a:endParaRPr lang="en-US"/>
        </a:p>
      </dgm:t>
    </dgm:pt>
    <dgm:pt modelId="{B0C085FA-18BE-42D4-99D0-5AB58F2AFA8E}" type="sibTrans" cxnId="{65FB4D4D-5791-41BF-9284-3A0965A58D67}">
      <dgm:prSet/>
      <dgm:spPr/>
      <dgm:t>
        <a:bodyPr/>
        <a:lstStyle/>
        <a:p>
          <a:endParaRPr lang="en-US"/>
        </a:p>
      </dgm:t>
    </dgm:pt>
    <dgm:pt modelId="{87B6ABFD-C292-4667-BF50-A3C8A910A08E}">
      <dgm:prSet phldrT="[Text]"/>
      <dgm:spPr/>
      <dgm:t>
        <a:bodyPr/>
        <a:lstStyle/>
        <a:p>
          <a:r>
            <a:rPr lang="en-US" dirty="0"/>
            <a:t>Competitive Integrated Employment</a:t>
          </a:r>
        </a:p>
      </dgm:t>
    </dgm:pt>
    <dgm:pt modelId="{F19063BA-4EEB-49DB-B357-3C36D5AE214C}" type="parTrans" cxnId="{AF4351EB-18BF-43CA-8D3A-C229DFD7D739}">
      <dgm:prSet/>
      <dgm:spPr/>
      <dgm:t>
        <a:bodyPr/>
        <a:lstStyle/>
        <a:p>
          <a:endParaRPr lang="en-US"/>
        </a:p>
      </dgm:t>
    </dgm:pt>
    <dgm:pt modelId="{B52BF2B0-DDE8-4089-92EE-978AE2D70917}" type="sibTrans" cxnId="{AF4351EB-18BF-43CA-8D3A-C229DFD7D739}">
      <dgm:prSet/>
      <dgm:spPr/>
      <dgm:t>
        <a:bodyPr/>
        <a:lstStyle/>
        <a:p>
          <a:endParaRPr lang="en-US"/>
        </a:p>
      </dgm:t>
    </dgm:pt>
    <dgm:pt modelId="{6A295FA8-E296-417F-92FE-D303EC0C2174}" type="pres">
      <dgm:prSet presAssocID="{D4774220-2ED5-4B49-AD3C-5EAF8CD37A15}" presName="arrowDiagram" presStyleCnt="0">
        <dgm:presLayoutVars>
          <dgm:chMax val="5"/>
          <dgm:dir/>
          <dgm:resizeHandles val="exact"/>
        </dgm:presLayoutVars>
      </dgm:prSet>
      <dgm:spPr/>
    </dgm:pt>
    <dgm:pt modelId="{3F87B78A-1929-4C31-8827-6E4899A7E301}" type="pres">
      <dgm:prSet presAssocID="{D4774220-2ED5-4B49-AD3C-5EAF8CD37A15}" presName="arrow" presStyleLbl="bgShp" presStyleIdx="0" presStyleCnt="1"/>
      <dgm:spPr>
        <a:solidFill>
          <a:srgbClr val="92D050"/>
        </a:solidFill>
        <a:ln>
          <a:solidFill>
            <a:schemeClr val="tx2"/>
          </a:solidFill>
        </a:ln>
      </dgm:spPr>
    </dgm:pt>
    <dgm:pt modelId="{6051E5E1-AECE-48C5-887C-D42AA9E25B09}" type="pres">
      <dgm:prSet presAssocID="{D4774220-2ED5-4B49-AD3C-5EAF8CD37A15}" presName="arrowDiagram3" presStyleCnt="0"/>
      <dgm:spPr/>
    </dgm:pt>
    <dgm:pt modelId="{A7B6F080-C5DF-4775-8C0D-D61905C68E9E}" type="pres">
      <dgm:prSet presAssocID="{66F96285-C1FB-4DD9-8001-579C3874C9F1}" presName="bullet3a" presStyleLbl="node1" presStyleIdx="0" presStyleCnt="3"/>
      <dgm:spPr>
        <a:solidFill>
          <a:schemeClr val="tx2"/>
        </a:solidFill>
      </dgm:spPr>
    </dgm:pt>
    <dgm:pt modelId="{87E27713-F01B-44BF-A785-80AE194ED60E}" type="pres">
      <dgm:prSet presAssocID="{66F96285-C1FB-4DD9-8001-579C3874C9F1}" presName="textBox3a" presStyleLbl="revTx" presStyleIdx="0" presStyleCnt="3" custLinFactNeighborX="11679" custLinFactNeighborY="1085">
        <dgm:presLayoutVars>
          <dgm:bulletEnabled val="1"/>
        </dgm:presLayoutVars>
      </dgm:prSet>
      <dgm:spPr/>
    </dgm:pt>
    <dgm:pt modelId="{8408FA96-8A05-4404-B0E7-802E20B9152A}" type="pres">
      <dgm:prSet presAssocID="{74CE5CDF-E69D-4989-922F-F9109432297D}" presName="bullet3b" presStyleLbl="node1" presStyleIdx="1" presStyleCnt="3"/>
      <dgm:spPr/>
    </dgm:pt>
    <dgm:pt modelId="{E1D4A4EB-D376-4C7E-977A-C423A0E6F5D6}" type="pres">
      <dgm:prSet presAssocID="{74CE5CDF-E69D-4989-922F-F9109432297D}" presName="textBox3b" presStyleLbl="revTx" presStyleIdx="1" presStyleCnt="3" custScaleY="53095" custLinFactNeighborX="9237" custLinFactNeighborY="-12372">
        <dgm:presLayoutVars>
          <dgm:bulletEnabled val="1"/>
        </dgm:presLayoutVars>
      </dgm:prSet>
      <dgm:spPr/>
    </dgm:pt>
    <dgm:pt modelId="{EB399762-58F4-4F37-8796-61AAB04546CF}" type="pres">
      <dgm:prSet presAssocID="{87B6ABFD-C292-4667-BF50-A3C8A910A08E}" presName="bullet3c" presStyleLbl="node1" presStyleIdx="2" presStyleCnt="3"/>
      <dgm:spPr/>
    </dgm:pt>
    <dgm:pt modelId="{2B592158-8A82-4AAD-9D28-6BBB628B1E29}" type="pres">
      <dgm:prSet presAssocID="{87B6ABFD-C292-4667-BF50-A3C8A910A08E}" presName="textBox3c" presStyleLbl="revTx" presStyleIdx="2" presStyleCnt="3" custScaleY="57593" custLinFactNeighborX="-1311" custLinFactNeighborY="-5038">
        <dgm:presLayoutVars>
          <dgm:bulletEnabled val="1"/>
        </dgm:presLayoutVars>
      </dgm:prSet>
      <dgm:spPr/>
    </dgm:pt>
  </dgm:ptLst>
  <dgm:cxnLst>
    <dgm:cxn modelId="{A6D1ED1C-AEF1-4A91-A2CF-B5C6AEB8FE03}" type="presOf" srcId="{D4774220-2ED5-4B49-AD3C-5EAF8CD37A15}" destId="{6A295FA8-E296-417F-92FE-D303EC0C2174}" srcOrd="0" destOrd="0" presId="urn:microsoft.com/office/officeart/2005/8/layout/arrow2"/>
    <dgm:cxn modelId="{65FB4D4D-5791-41BF-9284-3A0965A58D67}" srcId="{D4774220-2ED5-4B49-AD3C-5EAF8CD37A15}" destId="{74CE5CDF-E69D-4989-922F-F9109432297D}" srcOrd="1" destOrd="0" parTransId="{8DDE3F71-EDB0-4CFC-99E2-B39241D89584}" sibTransId="{B0C085FA-18BE-42D4-99D0-5AB58F2AFA8E}"/>
    <dgm:cxn modelId="{3FC4BF54-7A3E-4E76-BF94-A423F3FCC036}" type="presOf" srcId="{74CE5CDF-E69D-4989-922F-F9109432297D}" destId="{E1D4A4EB-D376-4C7E-977A-C423A0E6F5D6}" srcOrd="0" destOrd="0" presId="urn:microsoft.com/office/officeart/2005/8/layout/arrow2"/>
    <dgm:cxn modelId="{4FBDF5A5-268E-481A-A8E8-4B147135086B}" type="presOf" srcId="{87B6ABFD-C292-4667-BF50-A3C8A910A08E}" destId="{2B592158-8A82-4AAD-9D28-6BBB628B1E29}" srcOrd="0" destOrd="0" presId="urn:microsoft.com/office/officeart/2005/8/layout/arrow2"/>
    <dgm:cxn modelId="{0FE65FD5-C73A-4275-B88A-D705B6DED7FD}" srcId="{D4774220-2ED5-4B49-AD3C-5EAF8CD37A15}" destId="{66F96285-C1FB-4DD9-8001-579C3874C9F1}" srcOrd="0" destOrd="0" parTransId="{83ACB749-C869-4208-B566-BE7E22F5FB2F}" sibTransId="{5E66F4E4-33A6-47CC-8ACC-9404DDC60B33}"/>
    <dgm:cxn modelId="{AF4351EB-18BF-43CA-8D3A-C229DFD7D739}" srcId="{D4774220-2ED5-4B49-AD3C-5EAF8CD37A15}" destId="{87B6ABFD-C292-4667-BF50-A3C8A910A08E}" srcOrd="2" destOrd="0" parTransId="{F19063BA-4EEB-49DB-B357-3C36D5AE214C}" sibTransId="{B52BF2B0-DDE8-4089-92EE-978AE2D70917}"/>
    <dgm:cxn modelId="{A77572F7-5A24-430D-9DB6-3F5E51D3010A}" type="presOf" srcId="{66F96285-C1FB-4DD9-8001-579C3874C9F1}" destId="{87E27713-F01B-44BF-A785-80AE194ED60E}" srcOrd="0" destOrd="0" presId="urn:microsoft.com/office/officeart/2005/8/layout/arrow2"/>
    <dgm:cxn modelId="{75AA8726-01C8-4ECC-9111-40EAC39742D1}" type="presParOf" srcId="{6A295FA8-E296-417F-92FE-D303EC0C2174}" destId="{3F87B78A-1929-4C31-8827-6E4899A7E301}" srcOrd="0" destOrd="0" presId="urn:microsoft.com/office/officeart/2005/8/layout/arrow2"/>
    <dgm:cxn modelId="{A9513A7F-2E8E-4A32-BC67-F4AAFB1B70E3}" type="presParOf" srcId="{6A295FA8-E296-417F-92FE-D303EC0C2174}" destId="{6051E5E1-AECE-48C5-887C-D42AA9E25B09}" srcOrd="1" destOrd="0" presId="urn:microsoft.com/office/officeart/2005/8/layout/arrow2"/>
    <dgm:cxn modelId="{E0978E44-50C7-41A6-81D7-91E0E5BBF6FB}" type="presParOf" srcId="{6051E5E1-AECE-48C5-887C-D42AA9E25B09}" destId="{A7B6F080-C5DF-4775-8C0D-D61905C68E9E}" srcOrd="0" destOrd="0" presId="urn:microsoft.com/office/officeart/2005/8/layout/arrow2"/>
    <dgm:cxn modelId="{67E3E59E-2FCA-4AE8-8513-DA01F8A33838}" type="presParOf" srcId="{6051E5E1-AECE-48C5-887C-D42AA9E25B09}" destId="{87E27713-F01B-44BF-A785-80AE194ED60E}" srcOrd="1" destOrd="0" presId="urn:microsoft.com/office/officeart/2005/8/layout/arrow2"/>
    <dgm:cxn modelId="{CA5B8338-277B-4081-ACF6-C97E9391EBD5}" type="presParOf" srcId="{6051E5E1-AECE-48C5-887C-D42AA9E25B09}" destId="{8408FA96-8A05-4404-B0E7-802E20B9152A}" srcOrd="2" destOrd="0" presId="urn:microsoft.com/office/officeart/2005/8/layout/arrow2"/>
    <dgm:cxn modelId="{EECE9E9F-3E24-4300-A254-6D26148F2452}" type="presParOf" srcId="{6051E5E1-AECE-48C5-887C-D42AA9E25B09}" destId="{E1D4A4EB-D376-4C7E-977A-C423A0E6F5D6}" srcOrd="3" destOrd="0" presId="urn:microsoft.com/office/officeart/2005/8/layout/arrow2"/>
    <dgm:cxn modelId="{D20FBA27-4A9B-4174-B9F6-0482616B8084}" type="presParOf" srcId="{6051E5E1-AECE-48C5-887C-D42AA9E25B09}" destId="{EB399762-58F4-4F37-8796-61AAB04546CF}" srcOrd="4" destOrd="0" presId="urn:microsoft.com/office/officeart/2005/8/layout/arrow2"/>
    <dgm:cxn modelId="{4A63222F-D034-459D-918F-416915364BE5}" type="presParOf" srcId="{6051E5E1-AECE-48C5-887C-D42AA9E25B09}" destId="{2B592158-8A82-4AAD-9D28-6BBB628B1E2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59E2A-699A-4665-AB16-9EE8D10D2213}" type="doc">
      <dgm:prSet loTypeId="urn:microsoft.com/office/officeart/2005/8/layout/cycle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B98F38-96B5-47EB-B94C-9625F867AF66}">
      <dgm:prSet phldrT="[Text]"/>
      <dgm:spPr/>
      <dgm:t>
        <a:bodyPr/>
        <a:lstStyle/>
        <a:p>
          <a:r>
            <a:rPr lang="en-US" dirty="0"/>
            <a:t>Other VR Services</a:t>
          </a:r>
        </a:p>
      </dgm:t>
    </dgm:pt>
    <dgm:pt modelId="{5104DDB5-7BC3-4929-98A1-726B9E9DD0CE}" type="parTrans" cxnId="{EE19C34F-972E-4FC2-81D7-FE39089B8F15}">
      <dgm:prSet/>
      <dgm:spPr/>
      <dgm:t>
        <a:bodyPr/>
        <a:lstStyle/>
        <a:p>
          <a:endParaRPr lang="en-US"/>
        </a:p>
      </dgm:t>
    </dgm:pt>
    <dgm:pt modelId="{5D59DCD8-74AA-434C-B317-ABE45BB686C5}" type="sibTrans" cxnId="{EE19C34F-972E-4FC2-81D7-FE39089B8F15}">
      <dgm:prSet/>
      <dgm:spPr/>
      <dgm:t>
        <a:bodyPr/>
        <a:lstStyle/>
        <a:p>
          <a:endParaRPr lang="en-US"/>
        </a:p>
      </dgm:t>
    </dgm:pt>
    <dgm:pt modelId="{647FC84E-D2B7-4326-A3A4-B57B6578D639}">
      <dgm:prSet phldrT="[Text]"/>
      <dgm:spPr/>
      <dgm:t>
        <a:bodyPr/>
        <a:lstStyle/>
        <a:p>
          <a:r>
            <a:rPr lang="en-US" dirty="0"/>
            <a:t>Pre-ETS and Other VR </a:t>
          </a:r>
          <a:r>
            <a:rPr lang="en-US" dirty="0" err="1"/>
            <a:t>Svcs</a:t>
          </a:r>
          <a:r>
            <a:rPr lang="en-US" dirty="0"/>
            <a:t>.</a:t>
          </a:r>
        </a:p>
      </dgm:t>
    </dgm:pt>
    <dgm:pt modelId="{4D95C40C-471B-46EC-B141-85E710369129}" type="parTrans" cxnId="{7F82EEFE-B252-4B88-B37F-5D8033BE0862}">
      <dgm:prSet/>
      <dgm:spPr/>
      <dgm:t>
        <a:bodyPr/>
        <a:lstStyle/>
        <a:p>
          <a:endParaRPr lang="en-US"/>
        </a:p>
      </dgm:t>
    </dgm:pt>
    <dgm:pt modelId="{68CB33D5-0A90-4F65-90C7-1239C8E57DFD}" type="sibTrans" cxnId="{7F82EEFE-B252-4B88-B37F-5D8033BE0862}">
      <dgm:prSet/>
      <dgm:spPr/>
      <dgm:t>
        <a:bodyPr/>
        <a:lstStyle/>
        <a:p>
          <a:endParaRPr lang="en-US"/>
        </a:p>
      </dgm:t>
    </dgm:pt>
    <dgm:pt modelId="{6E987241-0319-42BA-87D6-DE4283AAD9F5}">
      <dgm:prSet phldrT="[Text]"/>
      <dgm:spPr/>
      <dgm:t>
        <a:bodyPr/>
        <a:lstStyle/>
        <a:p>
          <a:r>
            <a:rPr lang="en-US" dirty="0"/>
            <a:t>Pre-ETS	</a:t>
          </a:r>
        </a:p>
      </dgm:t>
    </dgm:pt>
    <dgm:pt modelId="{1C2793D1-B118-4B7B-B5EE-0CDD178B715A}" type="parTrans" cxnId="{20834458-9A77-41EB-9A83-4F12C7F94161}">
      <dgm:prSet/>
      <dgm:spPr/>
      <dgm:t>
        <a:bodyPr/>
        <a:lstStyle/>
        <a:p>
          <a:endParaRPr lang="en-US"/>
        </a:p>
      </dgm:t>
    </dgm:pt>
    <dgm:pt modelId="{BA9D6241-3F81-4AE3-B15F-AC205FD3E350}" type="sibTrans" cxnId="{20834458-9A77-41EB-9A83-4F12C7F94161}">
      <dgm:prSet/>
      <dgm:spPr/>
      <dgm:t>
        <a:bodyPr/>
        <a:lstStyle/>
        <a:p>
          <a:endParaRPr lang="en-US"/>
        </a:p>
      </dgm:t>
    </dgm:pt>
    <dgm:pt modelId="{38C448A4-0739-41EE-A8B3-5CAF371B9189}" type="pres">
      <dgm:prSet presAssocID="{66C59E2A-699A-4665-AB16-9EE8D10D2213}" presName="cycle" presStyleCnt="0">
        <dgm:presLayoutVars>
          <dgm:dir/>
          <dgm:resizeHandles val="exact"/>
        </dgm:presLayoutVars>
      </dgm:prSet>
      <dgm:spPr/>
    </dgm:pt>
    <dgm:pt modelId="{CD816DF9-6ABE-48CB-807D-3B7BD5948176}" type="pres">
      <dgm:prSet presAssocID="{4FB98F38-96B5-47EB-B94C-9625F867AF66}" presName="dummy" presStyleCnt="0"/>
      <dgm:spPr/>
    </dgm:pt>
    <dgm:pt modelId="{7E162657-9C0A-4806-83F9-B2CCD7279B64}" type="pres">
      <dgm:prSet presAssocID="{4FB98F38-96B5-47EB-B94C-9625F867AF66}" presName="node" presStyleLbl="revTx" presStyleIdx="0" presStyleCnt="3">
        <dgm:presLayoutVars>
          <dgm:bulletEnabled val="1"/>
        </dgm:presLayoutVars>
      </dgm:prSet>
      <dgm:spPr/>
    </dgm:pt>
    <dgm:pt modelId="{0638F1DA-5923-427B-85D6-E9D70AA9CCCD}" type="pres">
      <dgm:prSet presAssocID="{5D59DCD8-74AA-434C-B317-ABE45BB686C5}" presName="sibTrans" presStyleLbl="node1" presStyleIdx="0" presStyleCnt="3"/>
      <dgm:spPr/>
    </dgm:pt>
    <dgm:pt modelId="{8A76399F-6E7F-4575-8D68-E3A06BEAC83A}" type="pres">
      <dgm:prSet presAssocID="{647FC84E-D2B7-4326-A3A4-B57B6578D639}" presName="dummy" presStyleCnt="0"/>
      <dgm:spPr/>
    </dgm:pt>
    <dgm:pt modelId="{974EF847-3522-40F8-950B-501E62DDA36F}" type="pres">
      <dgm:prSet presAssocID="{647FC84E-D2B7-4326-A3A4-B57B6578D639}" presName="node" presStyleLbl="revTx" presStyleIdx="1" presStyleCnt="3">
        <dgm:presLayoutVars>
          <dgm:bulletEnabled val="1"/>
        </dgm:presLayoutVars>
      </dgm:prSet>
      <dgm:spPr/>
    </dgm:pt>
    <dgm:pt modelId="{582FDA35-89DE-40D3-B99A-1752FBDC91A7}" type="pres">
      <dgm:prSet presAssocID="{68CB33D5-0A90-4F65-90C7-1239C8E57DFD}" presName="sibTrans" presStyleLbl="node1" presStyleIdx="1" presStyleCnt="3"/>
      <dgm:spPr/>
    </dgm:pt>
    <dgm:pt modelId="{B4B9A3CD-FE4A-4C16-9B5F-84971AC555AA}" type="pres">
      <dgm:prSet presAssocID="{6E987241-0319-42BA-87D6-DE4283AAD9F5}" presName="dummy" presStyleCnt="0"/>
      <dgm:spPr/>
    </dgm:pt>
    <dgm:pt modelId="{D228AE1A-C64A-4819-95F5-C420D8CF0176}" type="pres">
      <dgm:prSet presAssocID="{6E987241-0319-42BA-87D6-DE4283AAD9F5}" presName="node" presStyleLbl="revTx" presStyleIdx="2" presStyleCnt="3">
        <dgm:presLayoutVars>
          <dgm:bulletEnabled val="1"/>
        </dgm:presLayoutVars>
      </dgm:prSet>
      <dgm:spPr/>
    </dgm:pt>
    <dgm:pt modelId="{965C5A90-972F-4726-9D5A-A260806C05BE}" type="pres">
      <dgm:prSet presAssocID="{BA9D6241-3F81-4AE3-B15F-AC205FD3E350}" presName="sibTrans" presStyleLbl="node1" presStyleIdx="2" presStyleCnt="3"/>
      <dgm:spPr/>
    </dgm:pt>
  </dgm:ptLst>
  <dgm:cxnLst>
    <dgm:cxn modelId="{4F79D41C-A532-4357-A382-A30A7DFBD3CE}" type="presOf" srcId="{6E987241-0319-42BA-87D6-DE4283AAD9F5}" destId="{D228AE1A-C64A-4819-95F5-C420D8CF0176}" srcOrd="0" destOrd="0" presId="urn:microsoft.com/office/officeart/2005/8/layout/cycle1"/>
    <dgm:cxn modelId="{0082A44C-7858-45D9-86B1-93BA53026E24}" type="presOf" srcId="{4FB98F38-96B5-47EB-B94C-9625F867AF66}" destId="{7E162657-9C0A-4806-83F9-B2CCD7279B64}" srcOrd="0" destOrd="0" presId="urn:microsoft.com/office/officeart/2005/8/layout/cycle1"/>
    <dgm:cxn modelId="{EE19C34F-972E-4FC2-81D7-FE39089B8F15}" srcId="{66C59E2A-699A-4665-AB16-9EE8D10D2213}" destId="{4FB98F38-96B5-47EB-B94C-9625F867AF66}" srcOrd="0" destOrd="0" parTransId="{5104DDB5-7BC3-4929-98A1-726B9E9DD0CE}" sibTransId="{5D59DCD8-74AA-434C-B317-ABE45BB686C5}"/>
    <dgm:cxn modelId="{20834458-9A77-41EB-9A83-4F12C7F94161}" srcId="{66C59E2A-699A-4665-AB16-9EE8D10D2213}" destId="{6E987241-0319-42BA-87D6-DE4283AAD9F5}" srcOrd="2" destOrd="0" parTransId="{1C2793D1-B118-4B7B-B5EE-0CDD178B715A}" sibTransId="{BA9D6241-3F81-4AE3-B15F-AC205FD3E350}"/>
    <dgm:cxn modelId="{7253A59A-D0CA-4A30-A6DC-404C3AC4C5A9}" type="presOf" srcId="{5D59DCD8-74AA-434C-B317-ABE45BB686C5}" destId="{0638F1DA-5923-427B-85D6-E9D70AA9CCCD}" srcOrd="0" destOrd="0" presId="urn:microsoft.com/office/officeart/2005/8/layout/cycle1"/>
    <dgm:cxn modelId="{2523A7A3-9EA9-4914-90D4-FC4145A6DDA6}" type="presOf" srcId="{68CB33D5-0A90-4F65-90C7-1239C8E57DFD}" destId="{582FDA35-89DE-40D3-B99A-1752FBDC91A7}" srcOrd="0" destOrd="0" presId="urn:microsoft.com/office/officeart/2005/8/layout/cycle1"/>
    <dgm:cxn modelId="{C2F8F9A4-D716-4A05-B568-06279BDBCD8E}" type="presOf" srcId="{BA9D6241-3F81-4AE3-B15F-AC205FD3E350}" destId="{965C5A90-972F-4726-9D5A-A260806C05BE}" srcOrd="0" destOrd="0" presId="urn:microsoft.com/office/officeart/2005/8/layout/cycle1"/>
    <dgm:cxn modelId="{C3816DA6-7828-4111-8A12-3B5DAD101767}" type="presOf" srcId="{647FC84E-D2B7-4326-A3A4-B57B6578D639}" destId="{974EF847-3522-40F8-950B-501E62DDA36F}" srcOrd="0" destOrd="0" presId="urn:microsoft.com/office/officeart/2005/8/layout/cycle1"/>
    <dgm:cxn modelId="{7E6A3BA9-ECFF-4FDE-98EF-ACC058269772}" type="presOf" srcId="{66C59E2A-699A-4665-AB16-9EE8D10D2213}" destId="{38C448A4-0739-41EE-A8B3-5CAF371B9189}" srcOrd="0" destOrd="0" presId="urn:microsoft.com/office/officeart/2005/8/layout/cycle1"/>
    <dgm:cxn modelId="{7F82EEFE-B252-4B88-B37F-5D8033BE0862}" srcId="{66C59E2A-699A-4665-AB16-9EE8D10D2213}" destId="{647FC84E-D2B7-4326-A3A4-B57B6578D639}" srcOrd="1" destOrd="0" parTransId="{4D95C40C-471B-46EC-B141-85E710369129}" sibTransId="{68CB33D5-0A90-4F65-90C7-1239C8E57DFD}"/>
    <dgm:cxn modelId="{09A66BB1-10F9-4E3E-A697-6D0578E2C6E9}" type="presParOf" srcId="{38C448A4-0739-41EE-A8B3-5CAF371B9189}" destId="{CD816DF9-6ABE-48CB-807D-3B7BD5948176}" srcOrd="0" destOrd="0" presId="urn:microsoft.com/office/officeart/2005/8/layout/cycle1"/>
    <dgm:cxn modelId="{928F8673-9FA4-4CA8-BF4E-5B5167C945D9}" type="presParOf" srcId="{38C448A4-0739-41EE-A8B3-5CAF371B9189}" destId="{7E162657-9C0A-4806-83F9-B2CCD7279B64}" srcOrd="1" destOrd="0" presId="urn:microsoft.com/office/officeart/2005/8/layout/cycle1"/>
    <dgm:cxn modelId="{41992E9C-0198-4B04-A187-E3C9F762A97F}" type="presParOf" srcId="{38C448A4-0739-41EE-A8B3-5CAF371B9189}" destId="{0638F1DA-5923-427B-85D6-E9D70AA9CCCD}" srcOrd="2" destOrd="0" presId="urn:microsoft.com/office/officeart/2005/8/layout/cycle1"/>
    <dgm:cxn modelId="{D9B68922-7F77-4FF4-A549-E60FD9F2BFC2}" type="presParOf" srcId="{38C448A4-0739-41EE-A8B3-5CAF371B9189}" destId="{8A76399F-6E7F-4575-8D68-E3A06BEAC83A}" srcOrd="3" destOrd="0" presId="urn:microsoft.com/office/officeart/2005/8/layout/cycle1"/>
    <dgm:cxn modelId="{2D50A26E-F993-4741-B549-76AFA3F262A0}" type="presParOf" srcId="{38C448A4-0739-41EE-A8B3-5CAF371B9189}" destId="{974EF847-3522-40F8-950B-501E62DDA36F}" srcOrd="4" destOrd="0" presId="urn:microsoft.com/office/officeart/2005/8/layout/cycle1"/>
    <dgm:cxn modelId="{2B74D01E-1C48-4EE5-A062-730CFA75E59E}" type="presParOf" srcId="{38C448A4-0739-41EE-A8B3-5CAF371B9189}" destId="{582FDA35-89DE-40D3-B99A-1752FBDC91A7}" srcOrd="5" destOrd="0" presId="urn:microsoft.com/office/officeart/2005/8/layout/cycle1"/>
    <dgm:cxn modelId="{575456E4-45C8-4904-9B36-F281FA51BE24}" type="presParOf" srcId="{38C448A4-0739-41EE-A8B3-5CAF371B9189}" destId="{B4B9A3CD-FE4A-4C16-9B5F-84971AC555AA}" srcOrd="6" destOrd="0" presId="urn:microsoft.com/office/officeart/2005/8/layout/cycle1"/>
    <dgm:cxn modelId="{652F9730-202B-45F1-9E2F-B0F98678719D}" type="presParOf" srcId="{38C448A4-0739-41EE-A8B3-5CAF371B9189}" destId="{D228AE1A-C64A-4819-95F5-C420D8CF0176}" srcOrd="7" destOrd="0" presId="urn:microsoft.com/office/officeart/2005/8/layout/cycle1"/>
    <dgm:cxn modelId="{56513582-D586-4974-8F9B-6AF828254F9A}" type="presParOf" srcId="{38C448A4-0739-41EE-A8B3-5CAF371B9189}" destId="{965C5A90-972F-4726-9D5A-A260806C05B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91C09C-BBA2-4BE6-A161-8C9669E3359C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1674C-084C-4CDA-8A45-DA3B22260184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Understanding interests</a:t>
          </a:r>
        </a:p>
      </dgm:t>
    </dgm:pt>
    <dgm:pt modelId="{D958E954-3411-4D9D-A62F-7B6FBD15C004}" type="parTrans" cxnId="{95F864A8-DEE6-42C9-A14A-772C97B5DBAD}">
      <dgm:prSet/>
      <dgm:spPr/>
      <dgm:t>
        <a:bodyPr/>
        <a:lstStyle/>
        <a:p>
          <a:endParaRPr lang="en-US"/>
        </a:p>
      </dgm:t>
    </dgm:pt>
    <dgm:pt modelId="{BB9796D8-0F4C-4E9F-8196-3A6747769A63}" type="sibTrans" cxnId="{95F864A8-DEE6-42C9-A14A-772C97B5DBAD}">
      <dgm:prSet/>
      <dgm:spPr/>
      <dgm:t>
        <a:bodyPr/>
        <a:lstStyle/>
        <a:p>
          <a:endParaRPr lang="en-US"/>
        </a:p>
      </dgm:t>
    </dgm:pt>
    <dgm:pt modelId="{C39AD44D-73DB-4FD0-9363-1F788DEB4C91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Summary of what was liked, disliked and learned</a:t>
          </a:r>
        </a:p>
      </dgm:t>
    </dgm:pt>
    <dgm:pt modelId="{5419B7B3-142F-468C-8C43-DC70EE1E072E}" type="parTrans" cxnId="{26E8988C-9FAB-43D0-A769-A1B532FAE4BE}">
      <dgm:prSet/>
      <dgm:spPr/>
      <dgm:t>
        <a:bodyPr/>
        <a:lstStyle/>
        <a:p>
          <a:endParaRPr lang="en-US"/>
        </a:p>
      </dgm:t>
    </dgm:pt>
    <dgm:pt modelId="{8487074C-31E2-4A8B-BFA9-AC80418A035B}" type="sibTrans" cxnId="{26E8988C-9FAB-43D0-A769-A1B532FAE4BE}">
      <dgm:prSet/>
      <dgm:spPr/>
      <dgm:t>
        <a:bodyPr/>
        <a:lstStyle/>
        <a:p>
          <a:endParaRPr lang="en-US"/>
        </a:p>
      </dgm:t>
    </dgm:pt>
    <dgm:pt modelId="{BEC7B4F6-327D-4CEC-B7D6-8C1DF6859700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 do I do with what I have learned?</a:t>
          </a:r>
        </a:p>
      </dgm:t>
    </dgm:pt>
    <dgm:pt modelId="{D216A2CF-6F36-49E0-B88E-E0BC902BE5B5}" type="parTrans" cxnId="{9A70D313-E654-43C3-B5EF-DA193D48AC0A}">
      <dgm:prSet/>
      <dgm:spPr/>
      <dgm:t>
        <a:bodyPr/>
        <a:lstStyle/>
        <a:p>
          <a:endParaRPr lang="en-US"/>
        </a:p>
      </dgm:t>
    </dgm:pt>
    <dgm:pt modelId="{6095D11D-4A51-4057-B399-4102488FBC0C}" type="sibTrans" cxnId="{9A70D313-E654-43C3-B5EF-DA193D48AC0A}">
      <dgm:prSet/>
      <dgm:spPr/>
      <dgm:t>
        <a:bodyPr/>
        <a:lstStyle/>
        <a:p>
          <a:endParaRPr lang="en-US"/>
        </a:p>
      </dgm:t>
    </dgm:pt>
    <dgm:pt modelId="{BC53E0D6-485A-494D-B9FB-B1C8551F093F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Student self-reflection and gaining insight</a:t>
          </a:r>
        </a:p>
      </dgm:t>
    </dgm:pt>
    <dgm:pt modelId="{BC6297B8-98AD-41D7-89E1-B403362EF994}" type="sibTrans" cxnId="{A93ADE7F-8972-4E84-8954-9190E54764EC}">
      <dgm:prSet/>
      <dgm:spPr/>
      <dgm:t>
        <a:bodyPr/>
        <a:lstStyle/>
        <a:p>
          <a:endParaRPr lang="en-US"/>
        </a:p>
      </dgm:t>
    </dgm:pt>
    <dgm:pt modelId="{F3A2C661-56AE-471B-8F1B-821509334FF3}" type="parTrans" cxnId="{A93ADE7F-8972-4E84-8954-9190E54764EC}">
      <dgm:prSet/>
      <dgm:spPr/>
      <dgm:t>
        <a:bodyPr/>
        <a:lstStyle/>
        <a:p>
          <a:endParaRPr lang="en-US"/>
        </a:p>
      </dgm:t>
    </dgm:pt>
    <dgm:pt modelId="{EAF7F323-E331-4255-9AC1-C1D38977677F}" type="pres">
      <dgm:prSet presAssocID="{4591C09C-BBA2-4BE6-A161-8C9669E3359C}" presName="Name0" presStyleCnt="0">
        <dgm:presLayoutVars>
          <dgm:dir/>
          <dgm:resizeHandles val="exact"/>
        </dgm:presLayoutVars>
      </dgm:prSet>
      <dgm:spPr/>
    </dgm:pt>
    <dgm:pt modelId="{1AA381AC-9140-4192-92DF-B99B3D73480D}" type="pres">
      <dgm:prSet presAssocID="{D751674C-084C-4CDA-8A45-DA3B22260184}" presName="node" presStyleLbl="node1" presStyleIdx="0" presStyleCnt="4">
        <dgm:presLayoutVars>
          <dgm:bulletEnabled val="1"/>
        </dgm:presLayoutVars>
      </dgm:prSet>
      <dgm:spPr/>
    </dgm:pt>
    <dgm:pt modelId="{1B171C2D-E6B5-46A3-A504-B3636EEAF509}" type="pres">
      <dgm:prSet presAssocID="{BB9796D8-0F4C-4E9F-8196-3A6747769A63}" presName="sibTrans" presStyleLbl="sibTrans2D1" presStyleIdx="0" presStyleCnt="4"/>
      <dgm:spPr/>
    </dgm:pt>
    <dgm:pt modelId="{B5061CCD-BFB4-4671-A5DD-01832AC5FB19}" type="pres">
      <dgm:prSet presAssocID="{BB9796D8-0F4C-4E9F-8196-3A6747769A63}" presName="connectorText" presStyleLbl="sibTrans2D1" presStyleIdx="0" presStyleCnt="4"/>
      <dgm:spPr/>
    </dgm:pt>
    <dgm:pt modelId="{20D6D949-CE16-46E6-93BE-B84360C720C7}" type="pres">
      <dgm:prSet presAssocID="{C39AD44D-73DB-4FD0-9363-1F788DEB4C91}" presName="node" presStyleLbl="node1" presStyleIdx="1" presStyleCnt="4">
        <dgm:presLayoutVars>
          <dgm:bulletEnabled val="1"/>
        </dgm:presLayoutVars>
      </dgm:prSet>
      <dgm:spPr/>
    </dgm:pt>
    <dgm:pt modelId="{785F9484-6CE0-42FA-95BE-C4606646855C}" type="pres">
      <dgm:prSet presAssocID="{8487074C-31E2-4A8B-BFA9-AC80418A035B}" presName="sibTrans" presStyleLbl="sibTrans2D1" presStyleIdx="1" presStyleCnt="4"/>
      <dgm:spPr/>
    </dgm:pt>
    <dgm:pt modelId="{38AEED0F-4296-4A43-8875-078F2CBD7F17}" type="pres">
      <dgm:prSet presAssocID="{8487074C-31E2-4A8B-BFA9-AC80418A035B}" presName="connectorText" presStyleLbl="sibTrans2D1" presStyleIdx="1" presStyleCnt="4"/>
      <dgm:spPr/>
    </dgm:pt>
    <dgm:pt modelId="{BC4D7AAC-5470-4DAA-BFEC-05D06259D528}" type="pres">
      <dgm:prSet presAssocID="{BC53E0D6-485A-494D-B9FB-B1C8551F093F}" presName="node" presStyleLbl="node1" presStyleIdx="2" presStyleCnt="4">
        <dgm:presLayoutVars>
          <dgm:bulletEnabled val="1"/>
        </dgm:presLayoutVars>
      </dgm:prSet>
      <dgm:spPr/>
    </dgm:pt>
    <dgm:pt modelId="{EE822B7A-9C79-479A-B63F-010A8A13B261}" type="pres">
      <dgm:prSet presAssocID="{BC6297B8-98AD-41D7-89E1-B403362EF994}" presName="sibTrans" presStyleLbl="sibTrans2D1" presStyleIdx="2" presStyleCnt="4"/>
      <dgm:spPr/>
    </dgm:pt>
    <dgm:pt modelId="{44066E3B-91C9-4F26-9322-D1F27C528965}" type="pres">
      <dgm:prSet presAssocID="{BC6297B8-98AD-41D7-89E1-B403362EF994}" presName="connectorText" presStyleLbl="sibTrans2D1" presStyleIdx="2" presStyleCnt="4"/>
      <dgm:spPr/>
    </dgm:pt>
    <dgm:pt modelId="{7CCB05A6-B623-4CAC-A75A-3364111957C3}" type="pres">
      <dgm:prSet presAssocID="{BEC7B4F6-327D-4CEC-B7D6-8C1DF6859700}" presName="node" presStyleLbl="node1" presStyleIdx="3" presStyleCnt="4">
        <dgm:presLayoutVars>
          <dgm:bulletEnabled val="1"/>
        </dgm:presLayoutVars>
      </dgm:prSet>
      <dgm:spPr/>
    </dgm:pt>
    <dgm:pt modelId="{0702E345-3C00-4010-B932-38269C00A349}" type="pres">
      <dgm:prSet presAssocID="{6095D11D-4A51-4057-B399-4102488FBC0C}" presName="sibTrans" presStyleLbl="sibTrans2D1" presStyleIdx="3" presStyleCnt="4"/>
      <dgm:spPr/>
    </dgm:pt>
    <dgm:pt modelId="{15CCF578-D1A2-46B3-98AC-A979A7CF59A7}" type="pres">
      <dgm:prSet presAssocID="{6095D11D-4A51-4057-B399-4102488FBC0C}" presName="connectorText" presStyleLbl="sibTrans2D1" presStyleIdx="3" presStyleCnt="4"/>
      <dgm:spPr/>
    </dgm:pt>
  </dgm:ptLst>
  <dgm:cxnLst>
    <dgm:cxn modelId="{9A70D313-E654-43C3-B5EF-DA193D48AC0A}" srcId="{4591C09C-BBA2-4BE6-A161-8C9669E3359C}" destId="{BEC7B4F6-327D-4CEC-B7D6-8C1DF6859700}" srcOrd="3" destOrd="0" parTransId="{D216A2CF-6F36-49E0-B88E-E0BC902BE5B5}" sibTransId="{6095D11D-4A51-4057-B399-4102488FBC0C}"/>
    <dgm:cxn modelId="{6BAB321B-82AF-46A0-87C1-173C716D2A9A}" type="presOf" srcId="{6095D11D-4A51-4057-B399-4102488FBC0C}" destId="{15CCF578-D1A2-46B3-98AC-A979A7CF59A7}" srcOrd="1" destOrd="0" presId="urn:microsoft.com/office/officeart/2005/8/layout/cycle7"/>
    <dgm:cxn modelId="{ACED0967-5917-4D8A-8F66-2AC4C3AAFA21}" type="presOf" srcId="{BC6297B8-98AD-41D7-89E1-B403362EF994}" destId="{44066E3B-91C9-4F26-9322-D1F27C528965}" srcOrd="1" destOrd="0" presId="urn:microsoft.com/office/officeart/2005/8/layout/cycle7"/>
    <dgm:cxn modelId="{11E5786A-C252-44DE-A522-CA82C6C26CCB}" type="presOf" srcId="{D751674C-084C-4CDA-8A45-DA3B22260184}" destId="{1AA381AC-9140-4192-92DF-B99B3D73480D}" srcOrd="0" destOrd="0" presId="urn:microsoft.com/office/officeart/2005/8/layout/cycle7"/>
    <dgm:cxn modelId="{94537075-A307-47D5-BE52-D0FCB45AB464}" type="presOf" srcId="{8487074C-31E2-4A8B-BFA9-AC80418A035B}" destId="{38AEED0F-4296-4A43-8875-078F2CBD7F17}" srcOrd="1" destOrd="0" presId="urn:microsoft.com/office/officeart/2005/8/layout/cycle7"/>
    <dgm:cxn modelId="{A93ADE7F-8972-4E84-8954-9190E54764EC}" srcId="{4591C09C-BBA2-4BE6-A161-8C9669E3359C}" destId="{BC53E0D6-485A-494D-B9FB-B1C8551F093F}" srcOrd="2" destOrd="0" parTransId="{F3A2C661-56AE-471B-8F1B-821509334FF3}" sibTransId="{BC6297B8-98AD-41D7-89E1-B403362EF994}"/>
    <dgm:cxn modelId="{26E8988C-9FAB-43D0-A769-A1B532FAE4BE}" srcId="{4591C09C-BBA2-4BE6-A161-8C9669E3359C}" destId="{C39AD44D-73DB-4FD0-9363-1F788DEB4C91}" srcOrd="1" destOrd="0" parTransId="{5419B7B3-142F-468C-8C43-DC70EE1E072E}" sibTransId="{8487074C-31E2-4A8B-BFA9-AC80418A035B}"/>
    <dgm:cxn modelId="{80B6C48E-DF6D-4048-8CB3-EF1DC079F810}" type="presOf" srcId="{BC6297B8-98AD-41D7-89E1-B403362EF994}" destId="{EE822B7A-9C79-479A-B63F-010A8A13B261}" srcOrd="0" destOrd="0" presId="urn:microsoft.com/office/officeart/2005/8/layout/cycle7"/>
    <dgm:cxn modelId="{1B6EFF90-2A94-44CE-ADE2-18C2E42FB126}" type="presOf" srcId="{6095D11D-4A51-4057-B399-4102488FBC0C}" destId="{0702E345-3C00-4010-B932-38269C00A349}" srcOrd="0" destOrd="0" presId="urn:microsoft.com/office/officeart/2005/8/layout/cycle7"/>
    <dgm:cxn modelId="{844AF896-F3BC-4E48-9A97-EB8C9ABBB884}" type="presOf" srcId="{C39AD44D-73DB-4FD0-9363-1F788DEB4C91}" destId="{20D6D949-CE16-46E6-93BE-B84360C720C7}" srcOrd="0" destOrd="0" presId="urn:microsoft.com/office/officeart/2005/8/layout/cycle7"/>
    <dgm:cxn modelId="{8825A79E-1BC8-4377-BB99-AA7AD4120E01}" type="presOf" srcId="{4591C09C-BBA2-4BE6-A161-8C9669E3359C}" destId="{EAF7F323-E331-4255-9AC1-C1D38977677F}" srcOrd="0" destOrd="0" presId="urn:microsoft.com/office/officeart/2005/8/layout/cycle7"/>
    <dgm:cxn modelId="{95F864A8-DEE6-42C9-A14A-772C97B5DBAD}" srcId="{4591C09C-BBA2-4BE6-A161-8C9669E3359C}" destId="{D751674C-084C-4CDA-8A45-DA3B22260184}" srcOrd="0" destOrd="0" parTransId="{D958E954-3411-4D9D-A62F-7B6FBD15C004}" sibTransId="{BB9796D8-0F4C-4E9F-8196-3A6747769A63}"/>
    <dgm:cxn modelId="{62F95AB0-BC33-49C5-8906-D8F4C5777652}" type="presOf" srcId="{BB9796D8-0F4C-4E9F-8196-3A6747769A63}" destId="{B5061CCD-BFB4-4671-A5DD-01832AC5FB19}" srcOrd="1" destOrd="0" presId="urn:microsoft.com/office/officeart/2005/8/layout/cycle7"/>
    <dgm:cxn modelId="{1F17F8BA-47B7-44D2-9ED9-BE1B1190A3B5}" type="presOf" srcId="{BB9796D8-0F4C-4E9F-8196-3A6747769A63}" destId="{1B171C2D-E6B5-46A3-A504-B3636EEAF509}" srcOrd="0" destOrd="0" presId="urn:microsoft.com/office/officeart/2005/8/layout/cycle7"/>
    <dgm:cxn modelId="{F859C4CA-04A0-416F-B7F2-44AA85F86105}" type="presOf" srcId="{BC53E0D6-485A-494D-B9FB-B1C8551F093F}" destId="{BC4D7AAC-5470-4DAA-BFEC-05D06259D528}" srcOrd="0" destOrd="0" presId="urn:microsoft.com/office/officeart/2005/8/layout/cycle7"/>
    <dgm:cxn modelId="{B36D6CEE-DFBF-4A52-BCD7-F235243A3027}" type="presOf" srcId="{8487074C-31E2-4A8B-BFA9-AC80418A035B}" destId="{785F9484-6CE0-42FA-95BE-C4606646855C}" srcOrd="0" destOrd="0" presId="urn:microsoft.com/office/officeart/2005/8/layout/cycle7"/>
    <dgm:cxn modelId="{E784AAEE-4207-4F7D-9DB8-83D270EA0BDB}" type="presOf" srcId="{BEC7B4F6-327D-4CEC-B7D6-8C1DF6859700}" destId="{7CCB05A6-B623-4CAC-A75A-3364111957C3}" srcOrd="0" destOrd="0" presId="urn:microsoft.com/office/officeart/2005/8/layout/cycle7"/>
    <dgm:cxn modelId="{74F08A18-1A2A-4F39-91FE-42848D12A3AC}" type="presParOf" srcId="{EAF7F323-E331-4255-9AC1-C1D38977677F}" destId="{1AA381AC-9140-4192-92DF-B99B3D73480D}" srcOrd="0" destOrd="0" presId="urn:microsoft.com/office/officeart/2005/8/layout/cycle7"/>
    <dgm:cxn modelId="{0C5C5092-1364-4F8E-A05F-BA064F1591E4}" type="presParOf" srcId="{EAF7F323-E331-4255-9AC1-C1D38977677F}" destId="{1B171C2D-E6B5-46A3-A504-B3636EEAF509}" srcOrd="1" destOrd="0" presId="urn:microsoft.com/office/officeart/2005/8/layout/cycle7"/>
    <dgm:cxn modelId="{A8740C87-CA50-4ED9-85F6-69DB01BF1EFC}" type="presParOf" srcId="{1B171C2D-E6B5-46A3-A504-B3636EEAF509}" destId="{B5061CCD-BFB4-4671-A5DD-01832AC5FB19}" srcOrd="0" destOrd="0" presId="urn:microsoft.com/office/officeart/2005/8/layout/cycle7"/>
    <dgm:cxn modelId="{FDB75B20-66A6-447C-AEEA-D62B6DF3957D}" type="presParOf" srcId="{EAF7F323-E331-4255-9AC1-C1D38977677F}" destId="{20D6D949-CE16-46E6-93BE-B84360C720C7}" srcOrd="2" destOrd="0" presId="urn:microsoft.com/office/officeart/2005/8/layout/cycle7"/>
    <dgm:cxn modelId="{E8F8B8CC-6725-4F9B-9734-8161DAAFD5CF}" type="presParOf" srcId="{EAF7F323-E331-4255-9AC1-C1D38977677F}" destId="{785F9484-6CE0-42FA-95BE-C4606646855C}" srcOrd="3" destOrd="0" presId="urn:microsoft.com/office/officeart/2005/8/layout/cycle7"/>
    <dgm:cxn modelId="{607952AE-20EC-4C21-8335-78D48287882E}" type="presParOf" srcId="{785F9484-6CE0-42FA-95BE-C4606646855C}" destId="{38AEED0F-4296-4A43-8875-078F2CBD7F17}" srcOrd="0" destOrd="0" presId="urn:microsoft.com/office/officeart/2005/8/layout/cycle7"/>
    <dgm:cxn modelId="{E6CBF028-AAD1-43F1-8F24-9FFA227968AA}" type="presParOf" srcId="{EAF7F323-E331-4255-9AC1-C1D38977677F}" destId="{BC4D7AAC-5470-4DAA-BFEC-05D06259D528}" srcOrd="4" destOrd="0" presId="urn:microsoft.com/office/officeart/2005/8/layout/cycle7"/>
    <dgm:cxn modelId="{43D08296-DB47-4E3D-9ED4-89B620D3D2F7}" type="presParOf" srcId="{EAF7F323-E331-4255-9AC1-C1D38977677F}" destId="{EE822B7A-9C79-479A-B63F-010A8A13B261}" srcOrd="5" destOrd="0" presId="urn:microsoft.com/office/officeart/2005/8/layout/cycle7"/>
    <dgm:cxn modelId="{1AA0126A-608B-4826-A38F-8AFC68FDF4F0}" type="presParOf" srcId="{EE822B7A-9C79-479A-B63F-010A8A13B261}" destId="{44066E3B-91C9-4F26-9322-D1F27C528965}" srcOrd="0" destOrd="0" presId="urn:microsoft.com/office/officeart/2005/8/layout/cycle7"/>
    <dgm:cxn modelId="{84C22A05-AB00-4A5B-9A02-C2249F47DAC8}" type="presParOf" srcId="{EAF7F323-E331-4255-9AC1-C1D38977677F}" destId="{7CCB05A6-B623-4CAC-A75A-3364111957C3}" srcOrd="6" destOrd="0" presId="urn:microsoft.com/office/officeart/2005/8/layout/cycle7"/>
    <dgm:cxn modelId="{F9773382-6822-4B97-BD10-733DA2A589FB}" type="presParOf" srcId="{EAF7F323-E331-4255-9AC1-C1D38977677F}" destId="{0702E345-3C00-4010-B932-38269C00A349}" srcOrd="7" destOrd="0" presId="urn:microsoft.com/office/officeart/2005/8/layout/cycle7"/>
    <dgm:cxn modelId="{88A06BAE-63A1-4646-8E9E-7B110953022B}" type="presParOf" srcId="{0702E345-3C00-4010-B932-38269C00A349}" destId="{15CCF578-D1A2-46B3-98AC-A979A7CF59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91C09C-BBA2-4BE6-A161-8C9669E3359C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AD44D-73DB-4FD0-9363-1F788DEB4C91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Understanding interests AND skills and abilities</a:t>
          </a:r>
        </a:p>
      </dgm:t>
    </dgm:pt>
    <dgm:pt modelId="{5419B7B3-142F-468C-8C43-DC70EE1E072E}" type="parTrans" cxnId="{26E8988C-9FAB-43D0-A769-A1B532FAE4BE}">
      <dgm:prSet/>
      <dgm:spPr/>
      <dgm:t>
        <a:bodyPr/>
        <a:lstStyle/>
        <a:p>
          <a:endParaRPr lang="en-US"/>
        </a:p>
      </dgm:t>
    </dgm:pt>
    <dgm:pt modelId="{8487074C-31E2-4A8B-BFA9-AC80418A035B}" type="sibTrans" cxnId="{26E8988C-9FAB-43D0-A769-A1B532FAE4BE}">
      <dgm:prSet/>
      <dgm:spPr/>
      <dgm:t>
        <a:bodyPr/>
        <a:lstStyle/>
        <a:p>
          <a:endParaRPr lang="en-US"/>
        </a:p>
      </dgm:t>
    </dgm:pt>
    <dgm:pt modelId="{BEC7B4F6-327D-4CEC-B7D6-8C1DF6859700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Determining limitations and needs</a:t>
          </a:r>
        </a:p>
      </dgm:t>
    </dgm:pt>
    <dgm:pt modelId="{D216A2CF-6F36-49E0-B88E-E0BC902BE5B5}" type="parTrans" cxnId="{9A70D313-E654-43C3-B5EF-DA193D48AC0A}">
      <dgm:prSet/>
      <dgm:spPr/>
      <dgm:t>
        <a:bodyPr/>
        <a:lstStyle/>
        <a:p>
          <a:endParaRPr lang="en-US"/>
        </a:p>
      </dgm:t>
    </dgm:pt>
    <dgm:pt modelId="{6095D11D-4A51-4057-B399-4102488FBC0C}" type="sibTrans" cxnId="{9A70D313-E654-43C3-B5EF-DA193D48AC0A}">
      <dgm:prSet/>
      <dgm:spPr/>
      <dgm:t>
        <a:bodyPr/>
        <a:lstStyle/>
        <a:p>
          <a:endParaRPr lang="en-US"/>
        </a:p>
      </dgm:t>
    </dgm:pt>
    <dgm:pt modelId="{BC53E0D6-485A-494D-B9FB-B1C8551F093F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Evaluator or VR Staff providing report</a:t>
          </a:r>
        </a:p>
      </dgm:t>
    </dgm:pt>
    <dgm:pt modelId="{BC6297B8-98AD-41D7-89E1-B403362EF994}" type="sibTrans" cxnId="{A93ADE7F-8972-4E84-8954-9190E54764EC}">
      <dgm:prSet/>
      <dgm:spPr/>
      <dgm:t>
        <a:bodyPr/>
        <a:lstStyle/>
        <a:p>
          <a:endParaRPr lang="en-US"/>
        </a:p>
      </dgm:t>
    </dgm:pt>
    <dgm:pt modelId="{F3A2C661-56AE-471B-8F1B-821509334FF3}" type="parTrans" cxnId="{A93ADE7F-8972-4E84-8954-9190E54764EC}">
      <dgm:prSet/>
      <dgm:spPr/>
      <dgm:t>
        <a:bodyPr/>
        <a:lstStyle/>
        <a:p>
          <a:endParaRPr lang="en-US"/>
        </a:p>
      </dgm:t>
    </dgm:pt>
    <dgm:pt modelId="{A470C7DF-36EC-4545-8ED9-840F235262C6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Observations, ratings and recommendations</a:t>
          </a:r>
        </a:p>
      </dgm:t>
    </dgm:pt>
    <dgm:pt modelId="{B24EC7E4-13EA-4A06-8EB5-DF7744F3D26E}" type="parTrans" cxnId="{057A5F23-F1A3-4279-B13C-9B4526DC0D76}">
      <dgm:prSet/>
      <dgm:spPr/>
      <dgm:t>
        <a:bodyPr/>
        <a:lstStyle/>
        <a:p>
          <a:endParaRPr lang="en-US"/>
        </a:p>
      </dgm:t>
    </dgm:pt>
    <dgm:pt modelId="{1B9200C4-A6F0-474D-BAA5-E753CED2BED6}" type="sibTrans" cxnId="{057A5F23-F1A3-4279-B13C-9B4526DC0D76}">
      <dgm:prSet/>
      <dgm:spPr/>
      <dgm:t>
        <a:bodyPr/>
        <a:lstStyle/>
        <a:p>
          <a:endParaRPr lang="en-US"/>
        </a:p>
      </dgm:t>
    </dgm:pt>
    <dgm:pt modelId="{EAF7F323-E331-4255-9AC1-C1D38977677F}" type="pres">
      <dgm:prSet presAssocID="{4591C09C-BBA2-4BE6-A161-8C9669E3359C}" presName="Name0" presStyleCnt="0">
        <dgm:presLayoutVars>
          <dgm:dir/>
          <dgm:resizeHandles val="exact"/>
        </dgm:presLayoutVars>
      </dgm:prSet>
      <dgm:spPr/>
    </dgm:pt>
    <dgm:pt modelId="{20D6D949-CE16-46E6-93BE-B84360C720C7}" type="pres">
      <dgm:prSet presAssocID="{C39AD44D-73DB-4FD0-9363-1F788DEB4C91}" presName="node" presStyleLbl="node1" presStyleIdx="0" presStyleCnt="4">
        <dgm:presLayoutVars>
          <dgm:bulletEnabled val="1"/>
        </dgm:presLayoutVars>
      </dgm:prSet>
      <dgm:spPr/>
    </dgm:pt>
    <dgm:pt modelId="{785F9484-6CE0-42FA-95BE-C4606646855C}" type="pres">
      <dgm:prSet presAssocID="{8487074C-31E2-4A8B-BFA9-AC80418A035B}" presName="sibTrans" presStyleLbl="sibTrans2D1" presStyleIdx="0" presStyleCnt="4"/>
      <dgm:spPr/>
    </dgm:pt>
    <dgm:pt modelId="{38AEED0F-4296-4A43-8875-078F2CBD7F17}" type="pres">
      <dgm:prSet presAssocID="{8487074C-31E2-4A8B-BFA9-AC80418A035B}" presName="connectorText" presStyleLbl="sibTrans2D1" presStyleIdx="0" presStyleCnt="4"/>
      <dgm:spPr/>
    </dgm:pt>
    <dgm:pt modelId="{B69800AF-FEB9-4E56-9758-BA7389A878E2}" type="pres">
      <dgm:prSet presAssocID="{A470C7DF-36EC-4545-8ED9-840F235262C6}" presName="node" presStyleLbl="node1" presStyleIdx="1" presStyleCnt="4">
        <dgm:presLayoutVars>
          <dgm:bulletEnabled val="1"/>
        </dgm:presLayoutVars>
      </dgm:prSet>
      <dgm:spPr/>
    </dgm:pt>
    <dgm:pt modelId="{ECB67554-2BED-435F-8432-0FBE93A63C26}" type="pres">
      <dgm:prSet presAssocID="{1B9200C4-A6F0-474D-BAA5-E753CED2BED6}" presName="sibTrans" presStyleLbl="sibTrans2D1" presStyleIdx="1" presStyleCnt="4"/>
      <dgm:spPr/>
    </dgm:pt>
    <dgm:pt modelId="{987E985A-F5C8-4F8A-9EAC-586535250A66}" type="pres">
      <dgm:prSet presAssocID="{1B9200C4-A6F0-474D-BAA5-E753CED2BED6}" presName="connectorText" presStyleLbl="sibTrans2D1" presStyleIdx="1" presStyleCnt="4"/>
      <dgm:spPr/>
    </dgm:pt>
    <dgm:pt modelId="{BC4D7AAC-5470-4DAA-BFEC-05D06259D528}" type="pres">
      <dgm:prSet presAssocID="{BC53E0D6-485A-494D-B9FB-B1C8551F093F}" presName="node" presStyleLbl="node1" presStyleIdx="2" presStyleCnt="4">
        <dgm:presLayoutVars>
          <dgm:bulletEnabled val="1"/>
        </dgm:presLayoutVars>
      </dgm:prSet>
      <dgm:spPr/>
    </dgm:pt>
    <dgm:pt modelId="{EE822B7A-9C79-479A-B63F-010A8A13B261}" type="pres">
      <dgm:prSet presAssocID="{BC6297B8-98AD-41D7-89E1-B403362EF994}" presName="sibTrans" presStyleLbl="sibTrans2D1" presStyleIdx="2" presStyleCnt="4"/>
      <dgm:spPr/>
    </dgm:pt>
    <dgm:pt modelId="{44066E3B-91C9-4F26-9322-D1F27C528965}" type="pres">
      <dgm:prSet presAssocID="{BC6297B8-98AD-41D7-89E1-B403362EF994}" presName="connectorText" presStyleLbl="sibTrans2D1" presStyleIdx="2" presStyleCnt="4"/>
      <dgm:spPr/>
    </dgm:pt>
    <dgm:pt modelId="{7CCB05A6-B623-4CAC-A75A-3364111957C3}" type="pres">
      <dgm:prSet presAssocID="{BEC7B4F6-327D-4CEC-B7D6-8C1DF6859700}" presName="node" presStyleLbl="node1" presStyleIdx="3" presStyleCnt="4">
        <dgm:presLayoutVars>
          <dgm:bulletEnabled val="1"/>
        </dgm:presLayoutVars>
      </dgm:prSet>
      <dgm:spPr/>
    </dgm:pt>
    <dgm:pt modelId="{0702E345-3C00-4010-B932-38269C00A349}" type="pres">
      <dgm:prSet presAssocID="{6095D11D-4A51-4057-B399-4102488FBC0C}" presName="sibTrans" presStyleLbl="sibTrans2D1" presStyleIdx="3" presStyleCnt="4"/>
      <dgm:spPr/>
    </dgm:pt>
    <dgm:pt modelId="{15CCF578-D1A2-46B3-98AC-A979A7CF59A7}" type="pres">
      <dgm:prSet presAssocID="{6095D11D-4A51-4057-B399-4102488FBC0C}" presName="connectorText" presStyleLbl="sibTrans2D1" presStyleIdx="3" presStyleCnt="4"/>
      <dgm:spPr/>
    </dgm:pt>
  </dgm:ptLst>
  <dgm:cxnLst>
    <dgm:cxn modelId="{9A70D313-E654-43C3-B5EF-DA193D48AC0A}" srcId="{4591C09C-BBA2-4BE6-A161-8C9669E3359C}" destId="{BEC7B4F6-327D-4CEC-B7D6-8C1DF6859700}" srcOrd="3" destOrd="0" parTransId="{D216A2CF-6F36-49E0-B88E-E0BC902BE5B5}" sibTransId="{6095D11D-4A51-4057-B399-4102488FBC0C}"/>
    <dgm:cxn modelId="{057A5F23-F1A3-4279-B13C-9B4526DC0D76}" srcId="{4591C09C-BBA2-4BE6-A161-8C9669E3359C}" destId="{A470C7DF-36EC-4545-8ED9-840F235262C6}" srcOrd="1" destOrd="0" parTransId="{B24EC7E4-13EA-4A06-8EB5-DF7744F3D26E}" sibTransId="{1B9200C4-A6F0-474D-BAA5-E753CED2BED6}"/>
    <dgm:cxn modelId="{5FCE5228-831D-4240-9924-5B66CE508521}" type="presOf" srcId="{C39AD44D-73DB-4FD0-9363-1F788DEB4C91}" destId="{20D6D949-CE16-46E6-93BE-B84360C720C7}" srcOrd="0" destOrd="0" presId="urn:microsoft.com/office/officeart/2005/8/layout/cycle7"/>
    <dgm:cxn modelId="{FD5D7430-4F3F-41F0-ADD9-CB4614D9D168}" type="presOf" srcId="{8487074C-31E2-4A8B-BFA9-AC80418A035B}" destId="{785F9484-6CE0-42FA-95BE-C4606646855C}" srcOrd="0" destOrd="0" presId="urn:microsoft.com/office/officeart/2005/8/layout/cycle7"/>
    <dgm:cxn modelId="{C2214349-8D2A-4917-9361-06E906365214}" type="presOf" srcId="{6095D11D-4A51-4057-B399-4102488FBC0C}" destId="{15CCF578-D1A2-46B3-98AC-A979A7CF59A7}" srcOrd="1" destOrd="0" presId="urn:microsoft.com/office/officeart/2005/8/layout/cycle7"/>
    <dgm:cxn modelId="{A93ADE7F-8972-4E84-8954-9190E54764EC}" srcId="{4591C09C-BBA2-4BE6-A161-8C9669E3359C}" destId="{BC53E0D6-485A-494D-B9FB-B1C8551F093F}" srcOrd="2" destOrd="0" parTransId="{F3A2C661-56AE-471B-8F1B-821509334FF3}" sibTransId="{BC6297B8-98AD-41D7-89E1-B403362EF994}"/>
    <dgm:cxn modelId="{26E8988C-9FAB-43D0-A769-A1B532FAE4BE}" srcId="{4591C09C-BBA2-4BE6-A161-8C9669E3359C}" destId="{C39AD44D-73DB-4FD0-9363-1F788DEB4C91}" srcOrd="0" destOrd="0" parTransId="{5419B7B3-142F-468C-8C43-DC70EE1E072E}" sibTransId="{8487074C-31E2-4A8B-BFA9-AC80418A035B}"/>
    <dgm:cxn modelId="{4DBC248E-9836-47DC-879C-16A1DAFD8190}" type="presOf" srcId="{BEC7B4F6-327D-4CEC-B7D6-8C1DF6859700}" destId="{7CCB05A6-B623-4CAC-A75A-3364111957C3}" srcOrd="0" destOrd="0" presId="urn:microsoft.com/office/officeart/2005/8/layout/cycle7"/>
    <dgm:cxn modelId="{F76BA498-3054-4686-814C-6A7C9389AC3A}" type="presOf" srcId="{6095D11D-4A51-4057-B399-4102488FBC0C}" destId="{0702E345-3C00-4010-B932-38269C00A349}" srcOrd="0" destOrd="0" presId="urn:microsoft.com/office/officeart/2005/8/layout/cycle7"/>
    <dgm:cxn modelId="{18EBE2A3-3F95-473D-86C7-33CFBAB6435D}" type="presOf" srcId="{4591C09C-BBA2-4BE6-A161-8C9669E3359C}" destId="{EAF7F323-E331-4255-9AC1-C1D38977677F}" srcOrd="0" destOrd="0" presId="urn:microsoft.com/office/officeart/2005/8/layout/cycle7"/>
    <dgm:cxn modelId="{901DA1A4-C1D4-44FC-BF59-6C09EE18AA43}" type="presOf" srcId="{BC6297B8-98AD-41D7-89E1-B403362EF994}" destId="{44066E3B-91C9-4F26-9322-D1F27C528965}" srcOrd="1" destOrd="0" presId="urn:microsoft.com/office/officeart/2005/8/layout/cycle7"/>
    <dgm:cxn modelId="{AF0609B9-137A-4C72-892B-3225F1F57F01}" type="presOf" srcId="{1B9200C4-A6F0-474D-BAA5-E753CED2BED6}" destId="{ECB67554-2BED-435F-8432-0FBE93A63C26}" srcOrd="0" destOrd="0" presId="urn:microsoft.com/office/officeart/2005/8/layout/cycle7"/>
    <dgm:cxn modelId="{E39FAFC0-C1D6-4435-8D2D-BC5C49EFD9BD}" type="presOf" srcId="{8487074C-31E2-4A8B-BFA9-AC80418A035B}" destId="{38AEED0F-4296-4A43-8875-078F2CBD7F17}" srcOrd="1" destOrd="0" presId="urn:microsoft.com/office/officeart/2005/8/layout/cycle7"/>
    <dgm:cxn modelId="{4A771AD8-9884-4135-A134-AB57EA208A70}" type="presOf" srcId="{1B9200C4-A6F0-474D-BAA5-E753CED2BED6}" destId="{987E985A-F5C8-4F8A-9EAC-586535250A66}" srcOrd="1" destOrd="0" presId="urn:microsoft.com/office/officeart/2005/8/layout/cycle7"/>
    <dgm:cxn modelId="{E02294E2-7DC1-4261-A87C-B1955F481643}" type="presOf" srcId="{A470C7DF-36EC-4545-8ED9-840F235262C6}" destId="{B69800AF-FEB9-4E56-9758-BA7389A878E2}" srcOrd="0" destOrd="0" presId="urn:microsoft.com/office/officeart/2005/8/layout/cycle7"/>
    <dgm:cxn modelId="{D0053CE5-0DA5-43E7-B13A-42887029DE97}" type="presOf" srcId="{BC6297B8-98AD-41D7-89E1-B403362EF994}" destId="{EE822B7A-9C79-479A-B63F-010A8A13B261}" srcOrd="0" destOrd="0" presId="urn:microsoft.com/office/officeart/2005/8/layout/cycle7"/>
    <dgm:cxn modelId="{4E7F30EF-0A5B-4A37-A71E-7D281880EF45}" type="presOf" srcId="{BC53E0D6-485A-494D-B9FB-B1C8551F093F}" destId="{BC4D7AAC-5470-4DAA-BFEC-05D06259D528}" srcOrd="0" destOrd="0" presId="urn:microsoft.com/office/officeart/2005/8/layout/cycle7"/>
    <dgm:cxn modelId="{15E387DD-87D0-4190-8B0A-534F6182D924}" type="presParOf" srcId="{EAF7F323-E331-4255-9AC1-C1D38977677F}" destId="{20D6D949-CE16-46E6-93BE-B84360C720C7}" srcOrd="0" destOrd="0" presId="urn:microsoft.com/office/officeart/2005/8/layout/cycle7"/>
    <dgm:cxn modelId="{B9F8466C-4A78-4248-A9A1-72F3FD04B271}" type="presParOf" srcId="{EAF7F323-E331-4255-9AC1-C1D38977677F}" destId="{785F9484-6CE0-42FA-95BE-C4606646855C}" srcOrd="1" destOrd="0" presId="urn:microsoft.com/office/officeart/2005/8/layout/cycle7"/>
    <dgm:cxn modelId="{E3FB308A-2697-49F2-BF60-5FB3FD86C851}" type="presParOf" srcId="{785F9484-6CE0-42FA-95BE-C4606646855C}" destId="{38AEED0F-4296-4A43-8875-078F2CBD7F17}" srcOrd="0" destOrd="0" presId="urn:microsoft.com/office/officeart/2005/8/layout/cycle7"/>
    <dgm:cxn modelId="{0FFF5DDD-B158-47D9-96E0-F5DC5823ACA2}" type="presParOf" srcId="{EAF7F323-E331-4255-9AC1-C1D38977677F}" destId="{B69800AF-FEB9-4E56-9758-BA7389A878E2}" srcOrd="2" destOrd="0" presId="urn:microsoft.com/office/officeart/2005/8/layout/cycle7"/>
    <dgm:cxn modelId="{35F68656-1802-4170-92F3-50C43FAA1597}" type="presParOf" srcId="{EAF7F323-E331-4255-9AC1-C1D38977677F}" destId="{ECB67554-2BED-435F-8432-0FBE93A63C26}" srcOrd="3" destOrd="0" presId="urn:microsoft.com/office/officeart/2005/8/layout/cycle7"/>
    <dgm:cxn modelId="{181DD9ED-D549-4612-A923-94177D051FA4}" type="presParOf" srcId="{ECB67554-2BED-435F-8432-0FBE93A63C26}" destId="{987E985A-F5C8-4F8A-9EAC-586535250A66}" srcOrd="0" destOrd="0" presId="urn:microsoft.com/office/officeart/2005/8/layout/cycle7"/>
    <dgm:cxn modelId="{B0F7FDF9-D614-4E59-8C76-67F49606F51D}" type="presParOf" srcId="{EAF7F323-E331-4255-9AC1-C1D38977677F}" destId="{BC4D7AAC-5470-4DAA-BFEC-05D06259D528}" srcOrd="4" destOrd="0" presId="urn:microsoft.com/office/officeart/2005/8/layout/cycle7"/>
    <dgm:cxn modelId="{1B432D33-A3A0-4300-B565-4CDFF0BE084C}" type="presParOf" srcId="{EAF7F323-E331-4255-9AC1-C1D38977677F}" destId="{EE822B7A-9C79-479A-B63F-010A8A13B261}" srcOrd="5" destOrd="0" presId="urn:microsoft.com/office/officeart/2005/8/layout/cycle7"/>
    <dgm:cxn modelId="{B030455D-388D-4C31-834D-F3CA93679C7C}" type="presParOf" srcId="{EE822B7A-9C79-479A-B63F-010A8A13B261}" destId="{44066E3B-91C9-4F26-9322-D1F27C528965}" srcOrd="0" destOrd="0" presId="urn:microsoft.com/office/officeart/2005/8/layout/cycle7"/>
    <dgm:cxn modelId="{0FFA25D2-29E9-4E01-BF4B-ED2BC182298E}" type="presParOf" srcId="{EAF7F323-E331-4255-9AC1-C1D38977677F}" destId="{7CCB05A6-B623-4CAC-A75A-3364111957C3}" srcOrd="6" destOrd="0" presId="urn:microsoft.com/office/officeart/2005/8/layout/cycle7"/>
    <dgm:cxn modelId="{ED3EE445-8133-4760-A89D-2BD9577EBCA9}" type="presParOf" srcId="{EAF7F323-E331-4255-9AC1-C1D38977677F}" destId="{0702E345-3C00-4010-B932-38269C00A349}" srcOrd="7" destOrd="0" presId="urn:microsoft.com/office/officeart/2005/8/layout/cycle7"/>
    <dgm:cxn modelId="{B619033D-4F69-4484-82CE-D8D4E29C8B88}" type="presParOf" srcId="{0702E345-3C00-4010-B932-38269C00A349}" destId="{15CCF578-D1A2-46B3-98AC-A979A7CF59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F94F1C-9FC0-4F55-BCDD-28C5CFE3674D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E6C0D-8FF1-42A5-AB6E-241F01E7806B}">
      <dgm:prSet phldrT="[Text]"/>
      <dgm:spPr/>
      <dgm:t>
        <a:bodyPr/>
        <a:lstStyle/>
        <a:p>
          <a:r>
            <a:rPr lang="en-US" dirty="0"/>
            <a:t>Pre-ETS</a:t>
          </a:r>
        </a:p>
      </dgm:t>
      <dgm:extLst>
        <a:ext uri="{E40237B7-FDA0-4F09-8148-C483321AD2D9}">
          <dgm14:cNvPr xmlns:dgm14="http://schemas.microsoft.com/office/drawing/2010/diagram" id="0" name="" descr="Box titled Pre-ETS and under this title there are separate boxes going down with the words &quot;Student,&quot; &quot;Informal,&quot; and &quot;Self Report&quot;--indicating the type of services approved to be a Pre-ETS if driven by and focused on the student's own self assessment. "/>
        </a:ext>
      </dgm:extLst>
    </dgm:pt>
    <dgm:pt modelId="{D46FBEE4-1A7C-4EB2-A0BC-0CA6D9DB5D39}" type="parTrans" cxnId="{1380150C-8B13-4D81-ADBC-A60220315572}">
      <dgm:prSet/>
      <dgm:spPr/>
      <dgm:t>
        <a:bodyPr/>
        <a:lstStyle/>
        <a:p>
          <a:endParaRPr lang="en-US"/>
        </a:p>
      </dgm:t>
    </dgm:pt>
    <dgm:pt modelId="{31368A48-A384-4F25-9427-EC98978343DF}" type="sibTrans" cxnId="{1380150C-8B13-4D81-ADBC-A60220315572}">
      <dgm:prSet/>
      <dgm:spPr/>
      <dgm:t>
        <a:bodyPr/>
        <a:lstStyle/>
        <a:p>
          <a:endParaRPr lang="en-US"/>
        </a:p>
      </dgm:t>
    </dgm:pt>
    <dgm:pt modelId="{7E19A98F-B0C5-4B69-BCAB-4A2D18A4A53B}">
      <dgm:prSet phldrT="[Text]"/>
      <dgm:spPr/>
      <dgm:t>
        <a:bodyPr/>
        <a:lstStyle/>
        <a:p>
          <a:r>
            <a:rPr lang="en-US" dirty="0"/>
            <a:t>Student Driven</a:t>
          </a:r>
        </a:p>
      </dgm:t>
    </dgm:pt>
    <dgm:pt modelId="{33284D69-D9A3-491D-AA32-C39A8060D63D}" type="parTrans" cxnId="{8D5C9ADF-9B0E-4A00-83DF-C47AAA09D80F}">
      <dgm:prSet/>
      <dgm:spPr/>
      <dgm:t>
        <a:bodyPr/>
        <a:lstStyle/>
        <a:p>
          <a:endParaRPr lang="en-US"/>
        </a:p>
      </dgm:t>
    </dgm:pt>
    <dgm:pt modelId="{778F3A3C-1951-4DE4-B1F0-84E72E1C5AD5}" type="sibTrans" cxnId="{8D5C9ADF-9B0E-4A00-83DF-C47AAA09D80F}">
      <dgm:prSet/>
      <dgm:spPr/>
      <dgm:t>
        <a:bodyPr/>
        <a:lstStyle/>
        <a:p>
          <a:endParaRPr lang="en-US"/>
        </a:p>
      </dgm:t>
    </dgm:pt>
    <dgm:pt modelId="{375C5B3E-4848-4F40-8BF8-B821E038C914}">
      <dgm:prSet phldrT="[Text]"/>
      <dgm:spPr/>
      <dgm:t>
        <a:bodyPr/>
        <a:lstStyle/>
        <a:p>
          <a:r>
            <a:rPr lang="en-US" dirty="0"/>
            <a:t>Informal</a:t>
          </a:r>
        </a:p>
      </dgm:t>
    </dgm:pt>
    <dgm:pt modelId="{C944B7B7-B8FE-4D6D-92AC-11D3D57F4442}" type="parTrans" cxnId="{AF08BBBF-536C-4BD6-8EF6-4F4249D97476}">
      <dgm:prSet/>
      <dgm:spPr/>
      <dgm:t>
        <a:bodyPr/>
        <a:lstStyle/>
        <a:p>
          <a:endParaRPr lang="en-US"/>
        </a:p>
      </dgm:t>
    </dgm:pt>
    <dgm:pt modelId="{E52F2174-91AA-496D-A3E7-6FBED55F50E2}" type="sibTrans" cxnId="{AF08BBBF-536C-4BD6-8EF6-4F4249D97476}">
      <dgm:prSet/>
      <dgm:spPr/>
      <dgm:t>
        <a:bodyPr/>
        <a:lstStyle/>
        <a:p>
          <a:endParaRPr lang="en-US"/>
        </a:p>
      </dgm:t>
    </dgm:pt>
    <dgm:pt modelId="{86B58BE5-6DEA-4024-9269-9DF18DC52A10}">
      <dgm:prSet phldrT="[Text]"/>
      <dgm:spPr/>
      <dgm:t>
        <a:bodyPr/>
        <a:lstStyle/>
        <a:p>
          <a:r>
            <a:rPr lang="en-US" dirty="0"/>
            <a:t>Student or Employer Report</a:t>
          </a:r>
        </a:p>
      </dgm:t>
    </dgm:pt>
    <dgm:pt modelId="{D8A28DDD-D4D8-4E6B-915E-A6273AEE308B}" type="parTrans" cxnId="{0053E76E-7C1E-407E-BA43-EB420CAA61F9}">
      <dgm:prSet/>
      <dgm:spPr/>
      <dgm:t>
        <a:bodyPr/>
        <a:lstStyle/>
        <a:p>
          <a:endParaRPr lang="en-US"/>
        </a:p>
      </dgm:t>
    </dgm:pt>
    <dgm:pt modelId="{43A21251-6513-4777-B4CE-F957020FA87A}" type="sibTrans" cxnId="{0053E76E-7C1E-407E-BA43-EB420CAA61F9}">
      <dgm:prSet/>
      <dgm:spPr/>
      <dgm:t>
        <a:bodyPr/>
        <a:lstStyle/>
        <a:p>
          <a:endParaRPr lang="en-US"/>
        </a:p>
      </dgm:t>
    </dgm:pt>
    <dgm:pt modelId="{C00EAC5E-0ACD-46E6-A4FF-878FF13F5127}">
      <dgm:prSet phldrT="[Text]"/>
      <dgm:spPr/>
      <dgm:t>
        <a:bodyPr/>
        <a:lstStyle/>
        <a:p>
          <a:r>
            <a:rPr lang="en-US" dirty="0"/>
            <a:t>VR Services: Can Include Assessment</a:t>
          </a:r>
        </a:p>
      </dgm:t>
      <dgm:extLst>
        <a:ext uri="{E40237B7-FDA0-4F09-8148-C483321AD2D9}">
          <dgm14:cNvPr xmlns:dgm14="http://schemas.microsoft.com/office/drawing/2010/diagram" id="0" name="" descr="Diagram to define what Pre-ETS Exploration Experiences  vs VR Services Assessments look like.  Under Pre-ETS it includes: Student Driven, Informal, and Student or Employer Report.  Under VR Services Assessment it includes: Third Party or VRS Staff Driven, Formal, and Evaluator Report  "/>
        </a:ext>
      </dgm:extLst>
    </dgm:pt>
    <dgm:pt modelId="{AF1DF55F-8582-45F3-8C50-F35AFB856273}" type="parTrans" cxnId="{57210D76-8789-4E4B-A822-FBF75450BC70}">
      <dgm:prSet/>
      <dgm:spPr/>
      <dgm:t>
        <a:bodyPr/>
        <a:lstStyle/>
        <a:p>
          <a:endParaRPr lang="en-US"/>
        </a:p>
      </dgm:t>
    </dgm:pt>
    <dgm:pt modelId="{867154BA-93EE-43B0-A9E8-B826853A92EF}" type="sibTrans" cxnId="{57210D76-8789-4E4B-A822-FBF75450BC70}">
      <dgm:prSet/>
      <dgm:spPr/>
      <dgm:t>
        <a:bodyPr/>
        <a:lstStyle/>
        <a:p>
          <a:endParaRPr lang="en-US"/>
        </a:p>
      </dgm:t>
    </dgm:pt>
    <dgm:pt modelId="{464EA024-6FE1-4C25-9B4B-77EF9975826C}">
      <dgm:prSet phldrT="[Text]"/>
      <dgm:spPr/>
      <dgm:t>
        <a:bodyPr/>
        <a:lstStyle/>
        <a:p>
          <a:r>
            <a:rPr lang="en-US" dirty="0"/>
            <a:t>Third Party or VRS Staff Driven</a:t>
          </a:r>
        </a:p>
      </dgm:t>
    </dgm:pt>
    <dgm:pt modelId="{7929AB1D-5320-4053-B2F2-8CE8AC8EE070}" type="parTrans" cxnId="{52EF8551-0097-47C5-86FE-3E5D6CB4CB14}">
      <dgm:prSet/>
      <dgm:spPr/>
      <dgm:t>
        <a:bodyPr/>
        <a:lstStyle/>
        <a:p>
          <a:endParaRPr lang="en-US"/>
        </a:p>
      </dgm:t>
    </dgm:pt>
    <dgm:pt modelId="{F36E5068-E4B4-430C-B1A2-68D13E965FDB}" type="sibTrans" cxnId="{52EF8551-0097-47C5-86FE-3E5D6CB4CB14}">
      <dgm:prSet/>
      <dgm:spPr/>
      <dgm:t>
        <a:bodyPr/>
        <a:lstStyle/>
        <a:p>
          <a:endParaRPr lang="en-US"/>
        </a:p>
      </dgm:t>
    </dgm:pt>
    <dgm:pt modelId="{C007D00F-50BE-4254-B757-55F4D818B4D8}">
      <dgm:prSet phldrT="[Text]"/>
      <dgm:spPr/>
      <dgm:t>
        <a:bodyPr/>
        <a:lstStyle/>
        <a:p>
          <a:r>
            <a:rPr lang="en-US" dirty="0"/>
            <a:t>Formal</a:t>
          </a:r>
        </a:p>
      </dgm:t>
    </dgm:pt>
    <dgm:pt modelId="{57DC0458-BBCE-4BC9-8F17-02FB13E3B30B}" type="parTrans" cxnId="{D60091A3-DBBC-4BBD-BCF4-3D7A68BF1118}">
      <dgm:prSet/>
      <dgm:spPr/>
      <dgm:t>
        <a:bodyPr/>
        <a:lstStyle/>
        <a:p>
          <a:endParaRPr lang="en-US"/>
        </a:p>
      </dgm:t>
    </dgm:pt>
    <dgm:pt modelId="{8CD50C5B-4EC7-4F0E-90E5-CA316E891472}" type="sibTrans" cxnId="{D60091A3-DBBC-4BBD-BCF4-3D7A68BF1118}">
      <dgm:prSet/>
      <dgm:spPr/>
      <dgm:t>
        <a:bodyPr/>
        <a:lstStyle/>
        <a:p>
          <a:endParaRPr lang="en-US"/>
        </a:p>
      </dgm:t>
    </dgm:pt>
    <dgm:pt modelId="{10DA3C75-B9FB-488A-B543-2F2A46D8183D}">
      <dgm:prSet phldrT="[Text]"/>
      <dgm:spPr/>
      <dgm:t>
        <a:bodyPr/>
        <a:lstStyle/>
        <a:p>
          <a:r>
            <a:rPr lang="en-US" dirty="0"/>
            <a:t>Evaluator Report</a:t>
          </a:r>
        </a:p>
      </dgm:t>
    </dgm:pt>
    <dgm:pt modelId="{22E4AAEF-0EDD-4BEA-B702-4CFBCF16AAC7}" type="parTrans" cxnId="{38F84CEF-CD2F-4B7E-859A-4FC3B689412F}">
      <dgm:prSet/>
      <dgm:spPr/>
      <dgm:t>
        <a:bodyPr/>
        <a:lstStyle/>
        <a:p>
          <a:endParaRPr lang="en-US"/>
        </a:p>
      </dgm:t>
    </dgm:pt>
    <dgm:pt modelId="{8CB8745D-08F6-4375-AE6C-2FF8C14BA3A6}" type="sibTrans" cxnId="{38F84CEF-CD2F-4B7E-859A-4FC3B689412F}">
      <dgm:prSet/>
      <dgm:spPr/>
      <dgm:t>
        <a:bodyPr/>
        <a:lstStyle/>
        <a:p>
          <a:endParaRPr lang="en-US"/>
        </a:p>
      </dgm:t>
    </dgm:pt>
    <dgm:pt modelId="{C279B983-E85B-42D0-8893-0C34C1408F3D}" type="pres">
      <dgm:prSet presAssocID="{3DF94F1C-9FC0-4F55-BCDD-28C5CFE3674D}" presName="theList" presStyleCnt="0">
        <dgm:presLayoutVars>
          <dgm:dir/>
          <dgm:animLvl val="lvl"/>
          <dgm:resizeHandles val="exact"/>
        </dgm:presLayoutVars>
      </dgm:prSet>
      <dgm:spPr/>
    </dgm:pt>
    <dgm:pt modelId="{FB88DF85-0D77-4471-A0D9-8877021CFFD4}" type="pres">
      <dgm:prSet presAssocID="{B7DE6C0D-8FF1-42A5-AB6E-241F01E7806B}" presName="compNode" presStyleCnt="0"/>
      <dgm:spPr/>
    </dgm:pt>
    <dgm:pt modelId="{7703BC0D-FAFC-4BF2-9E46-E6A70F3EC74B}" type="pres">
      <dgm:prSet presAssocID="{B7DE6C0D-8FF1-42A5-AB6E-241F01E7806B}" presName="aNode" presStyleLbl="bgShp" presStyleIdx="0" presStyleCnt="2" custLinFactNeighborX="867"/>
      <dgm:spPr/>
    </dgm:pt>
    <dgm:pt modelId="{4E7606CD-044C-4616-83ED-929426D3B55C}" type="pres">
      <dgm:prSet presAssocID="{B7DE6C0D-8FF1-42A5-AB6E-241F01E7806B}" presName="textNode" presStyleLbl="bgShp" presStyleIdx="0" presStyleCnt="2"/>
      <dgm:spPr/>
    </dgm:pt>
    <dgm:pt modelId="{F799AC69-C5B5-41A2-90CD-4040250F4C8F}" type="pres">
      <dgm:prSet presAssocID="{B7DE6C0D-8FF1-42A5-AB6E-241F01E7806B}" presName="compChildNode" presStyleCnt="0"/>
      <dgm:spPr/>
    </dgm:pt>
    <dgm:pt modelId="{213D33F2-174B-49BB-85ED-9B98044AFB99}" type="pres">
      <dgm:prSet presAssocID="{B7DE6C0D-8FF1-42A5-AB6E-241F01E7806B}" presName="theInnerList" presStyleCnt="0"/>
      <dgm:spPr/>
    </dgm:pt>
    <dgm:pt modelId="{A795EDB5-ED5A-4783-9808-851878F45C87}" type="pres">
      <dgm:prSet presAssocID="{7E19A98F-B0C5-4B69-BCAB-4A2D18A4A53B}" presName="childNode" presStyleLbl="node1" presStyleIdx="0" presStyleCnt="6">
        <dgm:presLayoutVars>
          <dgm:bulletEnabled val="1"/>
        </dgm:presLayoutVars>
      </dgm:prSet>
      <dgm:spPr/>
    </dgm:pt>
    <dgm:pt modelId="{1DB9D686-3E12-4D60-B322-337A2DA0DBC3}" type="pres">
      <dgm:prSet presAssocID="{7E19A98F-B0C5-4B69-BCAB-4A2D18A4A53B}" presName="aSpace2" presStyleCnt="0"/>
      <dgm:spPr/>
    </dgm:pt>
    <dgm:pt modelId="{A171BD6E-C92F-449F-9419-220E5A46AE26}" type="pres">
      <dgm:prSet presAssocID="{375C5B3E-4848-4F40-8BF8-B821E038C914}" presName="childNode" presStyleLbl="node1" presStyleIdx="1" presStyleCnt="6">
        <dgm:presLayoutVars>
          <dgm:bulletEnabled val="1"/>
        </dgm:presLayoutVars>
      </dgm:prSet>
      <dgm:spPr/>
    </dgm:pt>
    <dgm:pt modelId="{154847EB-3BF6-4E52-B8FD-5869AFA6A74B}" type="pres">
      <dgm:prSet presAssocID="{375C5B3E-4848-4F40-8BF8-B821E038C914}" presName="aSpace2" presStyleCnt="0"/>
      <dgm:spPr/>
    </dgm:pt>
    <dgm:pt modelId="{AA36BB44-2241-4428-86F3-F7F79B8736FC}" type="pres">
      <dgm:prSet presAssocID="{86B58BE5-6DEA-4024-9269-9DF18DC52A10}" presName="childNode" presStyleLbl="node1" presStyleIdx="2" presStyleCnt="6">
        <dgm:presLayoutVars>
          <dgm:bulletEnabled val="1"/>
        </dgm:presLayoutVars>
      </dgm:prSet>
      <dgm:spPr/>
    </dgm:pt>
    <dgm:pt modelId="{FC3DFC2A-BEC9-4B75-9FC7-C99B788874E3}" type="pres">
      <dgm:prSet presAssocID="{B7DE6C0D-8FF1-42A5-AB6E-241F01E7806B}" presName="aSpace" presStyleCnt="0"/>
      <dgm:spPr/>
    </dgm:pt>
    <dgm:pt modelId="{EB192762-57B9-4CE8-A56F-33D5D49C30EA}" type="pres">
      <dgm:prSet presAssocID="{C00EAC5E-0ACD-46E6-A4FF-878FF13F5127}" presName="compNode" presStyleCnt="0"/>
      <dgm:spPr/>
    </dgm:pt>
    <dgm:pt modelId="{53975B0C-C681-4AA5-B4CA-74AE5757E011}" type="pres">
      <dgm:prSet presAssocID="{C00EAC5E-0ACD-46E6-A4FF-878FF13F5127}" presName="aNode" presStyleLbl="bgShp" presStyleIdx="1" presStyleCnt="2"/>
      <dgm:spPr/>
    </dgm:pt>
    <dgm:pt modelId="{85D886D8-4652-4B1F-BC89-A773F3B469A1}" type="pres">
      <dgm:prSet presAssocID="{C00EAC5E-0ACD-46E6-A4FF-878FF13F5127}" presName="textNode" presStyleLbl="bgShp" presStyleIdx="1" presStyleCnt="2"/>
      <dgm:spPr/>
    </dgm:pt>
    <dgm:pt modelId="{C8E29226-9943-461E-9A3D-27AA6CDE2D80}" type="pres">
      <dgm:prSet presAssocID="{C00EAC5E-0ACD-46E6-A4FF-878FF13F5127}" presName="compChildNode" presStyleCnt="0"/>
      <dgm:spPr/>
    </dgm:pt>
    <dgm:pt modelId="{25F35D08-8CA0-4EF4-B3DD-9F305652D404}" type="pres">
      <dgm:prSet presAssocID="{C00EAC5E-0ACD-46E6-A4FF-878FF13F5127}" presName="theInnerList" presStyleCnt="0"/>
      <dgm:spPr/>
    </dgm:pt>
    <dgm:pt modelId="{3858DFD1-3A5D-4ED3-AF1F-524B7CF1EDCD}" type="pres">
      <dgm:prSet presAssocID="{464EA024-6FE1-4C25-9B4B-77EF9975826C}" presName="childNode" presStyleLbl="node1" presStyleIdx="3" presStyleCnt="6">
        <dgm:presLayoutVars>
          <dgm:bulletEnabled val="1"/>
        </dgm:presLayoutVars>
      </dgm:prSet>
      <dgm:spPr/>
    </dgm:pt>
    <dgm:pt modelId="{D87630E2-50C4-40C7-85A3-A96E49E82B8A}" type="pres">
      <dgm:prSet presAssocID="{464EA024-6FE1-4C25-9B4B-77EF9975826C}" presName="aSpace2" presStyleCnt="0"/>
      <dgm:spPr/>
    </dgm:pt>
    <dgm:pt modelId="{F4A0BBCB-C50C-4B18-9227-B0CE2ABADA9B}" type="pres">
      <dgm:prSet presAssocID="{C007D00F-50BE-4254-B757-55F4D818B4D8}" presName="childNode" presStyleLbl="node1" presStyleIdx="4" presStyleCnt="6">
        <dgm:presLayoutVars>
          <dgm:bulletEnabled val="1"/>
        </dgm:presLayoutVars>
      </dgm:prSet>
      <dgm:spPr/>
    </dgm:pt>
    <dgm:pt modelId="{9531E093-387D-4F24-82FF-9652FF256731}" type="pres">
      <dgm:prSet presAssocID="{C007D00F-50BE-4254-B757-55F4D818B4D8}" presName="aSpace2" presStyleCnt="0"/>
      <dgm:spPr/>
    </dgm:pt>
    <dgm:pt modelId="{2EB40AC4-B9E5-4466-A61A-F4E4F42BB22C}" type="pres">
      <dgm:prSet presAssocID="{10DA3C75-B9FB-488A-B543-2F2A46D8183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380150C-8B13-4D81-ADBC-A60220315572}" srcId="{3DF94F1C-9FC0-4F55-BCDD-28C5CFE3674D}" destId="{B7DE6C0D-8FF1-42A5-AB6E-241F01E7806B}" srcOrd="0" destOrd="0" parTransId="{D46FBEE4-1A7C-4EB2-A0BC-0CA6D9DB5D39}" sibTransId="{31368A48-A384-4F25-9427-EC98978343DF}"/>
    <dgm:cxn modelId="{0D65B819-6FDF-496A-8FE8-DD2197B74922}" type="presOf" srcId="{3DF94F1C-9FC0-4F55-BCDD-28C5CFE3674D}" destId="{C279B983-E85B-42D0-8893-0C34C1408F3D}" srcOrd="0" destOrd="0" presId="urn:microsoft.com/office/officeart/2005/8/layout/lProcess2"/>
    <dgm:cxn modelId="{C7DB592D-9917-4512-9AD4-503F33F56C38}" type="presOf" srcId="{86B58BE5-6DEA-4024-9269-9DF18DC52A10}" destId="{AA36BB44-2241-4428-86F3-F7F79B8736FC}" srcOrd="0" destOrd="0" presId="urn:microsoft.com/office/officeart/2005/8/layout/lProcess2"/>
    <dgm:cxn modelId="{68F6EA33-A10B-4193-9F4F-1191C3F95E37}" type="presOf" srcId="{375C5B3E-4848-4F40-8BF8-B821E038C914}" destId="{A171BD6E-C92F-449F-9419-220E5A46AE26}" srcOrd="0" destOrd="0" presId="urn:microsoft.com/office/officeart/2005/8/layout/lProcess2"/>
    <dgm:cxn modelId="{7F2B6C39-C832-4182-9C9B-0CDD13926321}" type="presOf" srcId="{464EA024-6FE1-4C25-9B4B-77EF9975826C}" destId="{3858DFD1-3A5D-4ED3-AF1F-524B7CF1EDCD}" srcOrd="0" destOrd="0" presId="urn:microsoft.com/office/officeart/2005/8/layout/lProcess2"/>
    <dgm:cxn modelId="{EFE9DF3D-BE54-4BFF-8FB2-FE89AB2C9163}" type="presOf" srcId="{C00EAC5E-0ACD-46E6-A4FF-878FF13F5127}" destId="{53975B0C-C681-4AA5-B4CA-74AE5757E011}" srcOrd="0" destOrd="0" presId="urn:microsoft.com/office/officeart/2005/8/layout/lProcess2"/>
    <dgm:cxn modelId="{0053E76E-7C1E-407E-BA43-EB420CAA61F9}" srcId="{B7DE6C0D-8FF1-42A5-AB6E-241F01E7806B}" destId="{86B58BE5-6DEA-4024-9269-9DF18DC52A10}" srcOrd="2" destOrd="0" parTransId="{D8A28DDD-D4D8-4E6B-915E-A6273AEE308B}" sibTransId="{43A21251-6513-4777-B4CE-F957020FA87A}"/>
    <dgm:cxn modelId="{52EF8551-0097-47C5-86FE-3E5D6CB4CB14}" srcId="{C00EAC5E-0ACD-46E6-A4FF-878FF13F5127}" destId="{464EA024-6FE1-4C25-9B4B-77EF9975826C}" srcOrd="0" destOrd="0" parTransId="{7929AB1D-5320-4053-B2F2-8CE8AC8EE070}" sibTransId="{F36E5068-E4B4-430C-B1A2-68D13E965FDB}"/>
    <dgm:cxn modelId="{5689D272-F49F-4EC3-8A7E-7142F8691B6D}" type="presOf" srcId="{C00EAC5E-0ACD-46E6-A4FF-878FF13F5127}" destId="{85D886D8-4652-4B1F-BC89-A773F3B469A1}" srcOrd="1" destOrd="0" presId="urn:microsoft.com/office/officeart/2005/8/layout/lProcess2"/>
    <dgm:cxn modelId="{57210D76-8789-4E4B-A822-FBF75450BC70}" srcId="{3DF94F1C-9FC0-4F55-BCDD-28C5CFE3674D}" destId="{C00EAC5E-0ACD-46E6-A4FF-878FF13F5127}" srcOrd="1" destOrd="0" parTransId="{AF1DF55F-8582-45F3-8C50-F35AFB856273}" sibTransId="{867154BA-93EE-43B0-A9E8-B826853A92EF}"/>
    <dgm:cxn modelId="{BB3A937A-A66F-45B7-B94C-00A512083C3D}" type="presOf" srcId="{10DA3C75-B9FB-488A-B543-2F2A46D8183D}" destId="{2EB40AC4-B9E5-4466-A61A-F4E4F42BB22C}" srcOrd="0" destOrd="0" presId="urn:microsoft.com/office/officeart/2005/8/layout/lProcess2"/>
    <dgm:cxn modelId="{4F164C7F-7F26-448E-94D4-69C64BEE8D5A}" type="presOf" srcId="{C007D00F-50BE-4254-B757-55F4D818B4D8}" destId="{F4A0BBCB-C50C-4B18-9227-B0CE2ABADA9B}" srcOrd="0" destOrd="0" presId="urn:microsoft.com/office/officeart/2005/8/layout/lProcess2"/>
    <dgm:cxn modelId="{EE98579F-4940-4091-AAD8-AE58A761C59D}" type="presOf" srcId="{7E19A98F-B0C5-4B69-BCAB-4A2D18A4A53B}" destId="{A795EDB5-ED5A-4783-9808-851878F45C87}" srcOrd="0" destOrd="0" presId="urn:microsoft.com/office/officeart/2005/8/layout/lProcess2"/>
    <dgm:cxn modelId="{0C28F6A2-93B7-45FC-85EE-30A48F2E9060}" type="presOf" srcId="{B7DE6C0D-8FF1-42A5-AB6E-241F01E7806B}" destId="{7703BC0D-FAFC-4BF2-9E46-E6A70F3EC74B}" srcOrd="0" destOrd="0" presId="urn:microsoft.com/office/officeart/2005/8/layout/lProcess2"/>
    <dgm:cxn modelId="{D60091A3-DBBC-4BBD-BCF4-3D7A68BF1118}" srcId="{C00EAC5E-0ACD-46E6-A4FF-878FF13F5127}" destId="{C007D00F-50BE-4254-B757-55F4D818B4D8}" srcOrd="1" destOrd="0" parTransId="{57DC0458-BBCE-4BC9-8F17-02FB13E3B30B}" sibTransId="{8CD50C5B-4EC7-4F0E-90E5-CA316E891472}"/>
    <dgm:cxn modelId="{AF08BBBF-536C-4BD6-8EF6-4F4249D97476}" srcId="{B7DE6C0D-8FF1-42A5-AB6E-241F01E7806B}" destId="{375C5B3E-4848-4F40-8BF8-B821E038C914}" srcOrd="1" destOrd="0" parTransId="{C944B7B7-B8FE-4D6D-92AC-11D3D57F4442}" sibTransId="{E52F2174-91AA-496D-A3E7-6FBED55F50E2}"/>
    <dgm:cxn modelId="{8D5C9ADF-9B0E-4A00-83DF-C47AAA09D80F}" srcId="{B7DE6C0D-8FF1-42A5-AB6E-241F01E7806B}" destId="{7E19A98F-B0C5-4B69-BCAB-4A2D18A4A53B}" srcOrd="0" destOrd="0" parTransId="{33284D69-D9A3-491D-AA32-C39A8060D63D}" sibTransId="{778F3A3C-1951-4DE4-B1F0-84E72E1C5AD5}"/>
    <dgm:cxn modelId="{38F84CEF-CD2F-4B7E-859A-4FC3B689412F}" srcId="{C00EAC5E-0ACD-46E6-A4FF-878FF13F5127}" destId="{10DA3C75-B9FB-488A-B543-2F2A46D8183D}" srcOrd="2" destOrd="0" parTransId="{22E4AAEF-0EDD-4BEA-B702-4CFBCF16AAC7}" sibTransId="{8CB8745D-08F6-4375-AE6C-2FF8C14BA3A6}"/>
    <dgm:cxn modelId="{3F52A0F0-DBC3-4232-BA2C-EB4E389E4753}" type="presOf" srcId="{B7DE6C0D-8FF1-42A5-AB6E-241F01E7806B}" destId="{4E7606CD-044C-4616-83ED-929426D3B55C}" srcOrd="1" destOrd="0" presId="urn:microsoft.com/office/officeart/2005/8/layout/lProcess2"/>
    <dgm:cxn modelId="{50FFEE3D-01A1-4653-9B38-97460A985839}" type="presParOf" srcId="{C279B983-E85B-42D0-8893-0C34C1408F3D}" destId="{FB88DF85-0D77-4471-A0D9-8877021CFFD4}" srcOrd="0" destOrd="0" presId="urn:microsoft.com/office/officeart/2005/8/layout/lProcess2"/>
    <dgm:cxn modelId="{7ADC58B8-6314-487C-9CD7-C21D2E324E8B}" type="presParOf" srcId="{FB88DF85-0D77-4471-A0D9-8877021CFFD4}" destId="{7703BC0D-FAFC-4BF2-9E46-E6A70F3EC74B}" srcOrd="0" destOrd="0" presId="urn:microsoft.com/office/officeart/2005/8/layout/lProcess2"/>
    <dgm:cxn modelId="{78DD9D70-B477-48CC-A4D4-5CB4EE1A444D}" type="presParOf" srcId="{FB88DF85-0D77-4471-A0D9-8877021CFFD4}" destId="{4E7606CD-044C-4616-83ED-929426D3B55C}" srcOrd="1" destOrd="0" presId="urn:microsoft.com/office/officeart/2005/8/layout/lProcess2"/>
    <dgm:cxn modelId="{A2B9AD91-F2E0-45BD-A151-EFEC1E582AB7}" type="presParOf" srcId="{FB88DF85-0D77-4471-A0D9-8877021CFFD4}" destId="{F799AC69-C5B5-41A2-90CD-4040250F4C8F}" srcOrd="2" destOrd="0" presId="urn:microsoft.com/office/officeart/2005/8/layout/lProcess2"/>
    <dgm:cxn modelId="{028D6E36-B0D2-486A-9AA0-4FF51C350784}" type="presParOf" srcId="{F799AC69-C5B5-41A2-90CD-4040250F4C8F}" destId="{213D33F2-174B-49BB-85ED-9B98044AFB99}" srcOrd="0" destOrd="0" presId="urn:microsoft.com/office/officeart/2005/8/layout/lProcess2"/>
    <dgm:cxn modelId="{96D9AA6B-EDB6-4EC9-9274-CBD200C00A2A}" type="presParOf" srcId="{213D33F2-174B-49BB-85ED-9B98044AFB99}" destId="{A795EDB5-ED5A-4783-9808-851878F45C87}" srcOrd="0" destOrd="0" presId="urn:microsoft.com/office/officeart/2005/8/layout/lProcess2"/>
    <dgm:cxn modelId="{70A5A9D4-24BC-4CE2-9DC7-04EDC1FE0861}" type="presParOf" srcId="{213D33F2-174B-49BB-85ED-9B98044AFB99}" destId="{1DB9D686-3E12-4D60-B322-337A2DA0DBC3}" srcOrd="1" destOrd="0" presId="urn:microsoft.com/office/officeart/2005/8/layout/lProcess2"/>
    <dgm:cxn modelId="{F610118A-6069-4CF4-B71B-B5CAD73E6BB5}" type="presParOf" srcId="{213D33F2-174B-49BB-85ED-9B98044AFB99}" destId="{A171BD6E-C92F-449F-9419-220E5A46AE26}" srcOrd="2" destOrd="0" presId="urn:microsoft.com/office/officeart/2005/8/layout/lProcess2"/>
    <dgm:cxn modelId="{45AC0D05-6353-4988-9AEC-13E395CF8C83}" type="presParOf" srcId="{213D33F2-174B-49BB-85ED-9B98044AFB99}" destId="{154847EB-3BF6-4E52-B8FD-5869AFA6A74B}" srcOrd="3" destOrd="0" presId="urn:microsoft.com/office/officeart/2005/8/layout/lProcess2"/>
    <dgm:cxn modelId="{730A6DF3-F63C-4710-B2ED-96A9885140BF}" type="presParOf" srcId="{213D33F2-174B-49BB-85ED-9B98044AFB99}" destId="{AA36BB44-2241-4428-86F3-F7F79B8736FC}" srcOrd="4" destOrd="0" presId="urn:microsoft.com/office/officeart/2005/8/layout/lProcess2"/>
    <dgm:cxn modelId="{0B86ED4E-C654-4AEF-B369-D665C56045CC}" type="presParOf" srcId="{C279B983-E85B-42D0-8893-0C34C1408F3D}" destId="{FC3DFC2A-BEC9-4B75-9FC7-C99B788874E3}" srcOrd="1" destOrd="0" presId="urn:microsoft.com/office/officeart/2005/8/layout/lProcess2"/>
    <dgm:cxn modelId="{D98E0046-D348-47DE-8E99-9CC6E89AD65E}" type="presParOf" srcId="{C279B983-E85B-42D0-8893-0C34C1408F3D}" destId="{EB192762-57B9-4CE8-A56F-33D5D49C30EA}" srcOrd="2" destOrd="0" presId="urn:microsoft.com/office/officeart/2005/8/layout/lProcess2"/>
    <dgm:cxn modelId="{0F6B4677-4225-49CB-8273-C48FA1BED6A1}" type="presParOf" srcId="{EB192762-57B9-4CE8-A56F-33D5D49C30EA}" destId="{53975B0C-C681-4AA5-B4CA-74AE5757E011}" srcOrd="0" destOrd="0" presId="urn:microsoft.com/office/officeart/2005/8/layout/lProcess2"/>
    <dgm:cxn modelId="{98A3A708-1D1F-4DC7-8CB0-D3E8385CFF79}" type="presParOf" srcId="{EB192762-57B9-4CE8-A56F-33D5D49C30EA}" destId="{85D886D8-4652-4B1F-BC89-A773F3B469A1}" srcOrd="1" destOrd="0" presId="urn:microsoft.com/office/officeart/2005/8/layout/lProcess2"/>
    <dgm:cxn modelId="{CDB6F669-6177-45AB-9F91-F2DCC2415D6D}" type="presParOf" srcId="{EB192762-57B9-4CE8-A56F-33D5D49C30EA}" destId="{C8E29226-9943-461E-9A3D-27AA6CDE2D80}" srcOrd="2" destOrd="0" presId="urn:microsoft.com/office/officeart/2005/8/layout/lProcess2"/>
    <dgm:cxn modelId="{EF9BEA82-B76B-462E-8801-E7C620625D8E}" type="presParOf" srcId="{C8E29226-9943-461E-9A3D-27AA6CDE2D80}" destId="{25F35D08-8CA0-4EF4-B3DD-9F305652D404}" srcOrd="0" destOrd="0" presId="urn:microsoft.com/office/officeart/2005/8/layout/lProcess2"/>
    <dgm:cxn modelId="{7356B825-590F-404F-BC96-26B1C77A6AD5}" type="presParOf" srcId="{25F35D08-8CA0-4EF4-B3DD-9F305652D404}" destId="{3858DFD1-3A5D-4ED3-AF1F-524B7CF1EDCD}" srcOrd="0" destOrd="0" presId="urn:microsoft.com/office/officeart/2005/8/layout/lProcess2"/>
    <dgm:cxn modelId="{84D01877-C5EC-43D7-A9A7-7969FDA7B836}" type="presParOf" srcId="{25F35D08-8CA0-4EF4-B3DD-9F305652D404}" destId="{D87630E2-50C4-40C7-85A3-A96E49E82B8A}" srcOrd="1" destOrd="0" presId="urn:microsoft.com/office/officeart/2005/8/layout/lProcess2"/>
    <dgm:cxn modelId="{D7485466-D360-4C94-8D46-EB981372CD3F}" type="presParOf" srcId="{25F35D08-8CA0-4EF4-B3DD-9F305652D404}" destId="{F4A0BBCB-C50C-4B18-9227-B0CE2ABADA9B}" srcOrd="2" destOrd="0" presId="urn:microsoft.com/office/officeart/2005/8/layout/lProcess2"/>
    <dgm:cxn modelId="{9F928C1F-CEA4-4108-8A19-6FE92F968CF7}" type="presParOf" srcId="{25F35D08-8CA0-4EF4-B3DD-9F305652D404}" destId="{9531E093-387D-4F24-82FF-9652FF256731}" srcOrd="3" destOrd="0" presId="urn:microsoft.com/office/officeart/2005/8/layout/lProcess2"/>
    <dgm:cxn modelId="{B873C0E3-2D70-475A-97B5-79CA63406BD4}" type="presParOf" srcId="{25F35D08-8CA0-4EF4-B3DD-9F305652D404}" destId="{2EB40AC4-B9E5-4466-A61A-F4E4F42BB22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5439F-A7ED-4DBD-8E88-E7B5DE209CFE}">
      <dsp:nvSpPr>
        <dsp:cNvPr id="0" name=""/>
        <dsp:cNvSpPr/>
      </dsp:nvSpPr>
      <dsp:spPr>
        <a:xfrm>
          <a:off x="2043860" y="47243"/>
          <a:ext cx="2456688" cy="24566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Schools</a:t>
          </a:r>
        </a:p>
      </dsp:txBody>
      <dsp:txXfrm>
        <a:off x="2327324" y="377951"/>
        <a:ext cx="1889760" cy="779526"/>
      </dsp:txXfrm>
    </dsp:sp>
    <dsp:sp modelId="{2C62EB50-8C1D-41D1-B491-EC0A5E3A9879}">
      <dsp:nvSpPr>
        <dsp:cNvPr id="0" name=""/>
        <dsp:cNvSpPr/>
      </dsp:nvSpPr>
      <dsp:spPr>
        <a:xfrm>
          <a:off x="3130472" y="1133855"/>
          <a:ext cx="2456688" cy="24566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Counties</a:t>
          </a:r>
        </a:p>
      </dsp:txBody>
      <dsp:txXfrm>
        <a:off x="4453304" y="1417320"/>
        <a:ext cx="944880" cy="1889760"/>
      </dsp:txXfrm>
    </dsp:sp>
    <dsp:sp modelId="{6C5ACAC5-12C8-449C-B6D5-B6A5BE3255B4}">
      <dsp:nvSpPr>
        <dsp:cNvPr id="0" name=""/>
        <dsp:cNvSpPr/>
      </dsp:nvSpPr>
      <dsp:spPr>
        <a:xfrm>
          <a:off x="2043860" y="2220468"/>
          <a:ext cx="2456688" cy="24566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Community Providers</a:t>
          </a:r>
        </a:p>
      </dsp:txBody>
      <dsp:txXfrm>
        <a:off x="2327324" y="3566922"/>
        <a:ext cx="1889760" cy="779526"/>
      </dsp:txXfrm>
    </dsp:sp>
    <dsp:sp modelId="{17120E7D-6C4C-4D29-8C16-A5D7DD486146}">
      <dsp:nvSpPr>
        <dsp:cNvPr id="0" name=""/>
        <dsp:cNvSpPr/>
      </dsp:nvSpPr>
      <dsp:spPr>
        <a:xfrm>
          <a:off x="957248" y="1133855"/>
          <a:ext cx="2456688" cy="24566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VRS</a:t>
          </a:r>
        </a:p>
      </dsp:txBody>
      <dsp:txXfrm>
        <a:off x="1146224" y="1417320"/>
        <a:ext cx="944880" cy="188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B78A-1929-4C31-8827-6E4899A7E301}">
      <dsp:nvSpPr>
        <dsp:cNvPr id="0" name=""/>
        <dsp:cNvSpPr/>
      </dsp:nvSpPr>
      <dsp:spPr>
        <a:xfrm>
          <a:off x="1655286" y="0"/>
          <a:ext cx="6162040" cy="3851275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7B6F080-C5DF-4775-8C0D-D61905C68E9E}">
      <dsp:nvSpPr>
        <dsp:cNvPr id="0" name=""/>
        <dsp:cNvSpPr/>
      </dsp:nvSpPr>
      <dsp:spPr>
        <a:xfrm>
          <a:off x="2437865" y="2658150"/>
          <a:ext cx="160213" cy="160213"/>
        </a:xfrm>
        <a:prstGeom prst="ellipse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27713-F01B-44BF-A785-80AE194ED60E}">
      <dsp:nvSpPr>
        <dsp:cNvPr id="0" name=""/>
        <dsp:cNvSpPr/>
      </dsp:nvSpPr>
      <dsp:spPr>
        <a:xfrm>
          <a:off x="2685653" y="2738256"/>
          <a:ext cx="1435755" cy="111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9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Pre-ETS (For  </a:t>
          </a:r>
          <a:r>
            <a:rPr lang="en-US" sz="1500" b="1" kern="1200" dirty="0"/>
            <a:t>“potentially eligible” </a:t>
          </a:r>
          <a:r>
            <a:rPr lang="en-US" sz="1500" kern="1200" dirty="0"/>
            <a:t>and eligible students)</a:t>
          </a:r>
        </a:p>
      </dsp:txBody>
      <dsp:txXfrm>
        <a:off x="2685653" y="2738256"/>
        <a:ext cx="1435755" cy="1113018"/>
      </dsp:txXfrm>
    </dsp:sp>
    <dsp:sp modelId="{8408FA96-8A05-4404-B0E7-802E20B9152A}">
      <dsp:nvSpPr>
        <dsp:cNvPr id="0" name=""/>
        <dsp:cNvSpPr/>
      </dsp:nvSpPr>
      <dsp:spPr>
        <a:xfrm>
          <a:off x="3852053" y="1611373"/>
          <a:ext cx="289615" cy="289615"/>
        </a:xfrm>
        <a:prstGeom prst="ellipse">
          <a:avLst/>
        </a:prstGeom>
        <a:solidFill>
          <a:schemeClr val="accent3">
            <a:hueOff val="-5329119"/>
            <a:satOff val="-23371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4A4EB-D376-4C7E-977A-C423A0E6F5D6}">
      <dsp:nvSpPr>
        <dsp:cNvPr id="0" name=""/>
        <dsp:cNvSpPr/>
      </dsp:nvSpPr>
      <dsp:spPr>
        <a:xfrm>
          <a:off x="4133466" y="1988328"/>
          <a:ext cx="1478889" cy="111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61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Other VR Services (For eligible students)</a:t>
          </a:r>
        </a:p>
      </dsp:txBody>
      <dsp:txXfrm>
        <a:off x="4133466" y="1988328"/>
        <a:ext cx="1478889" cy="1112389"/>
      </dsp:txXfrm>
    </dsp:sp>
    <dsp:sp modelId="{EB399762-58F4-4F37-8796-61AAB04546CF}">
      <dsp:nvSpPr>
        <dsp:cNvPr id="0" name=""/>
        <dsp:cNvSpPr/>
      </dsp:nvSpPr>
      <dsp:spPr>
        <a:xfrm>
          <a:off x="5552776" y="974372"/>
          <a:ext cx="400532" cy="400532"/>
        </a:xfrm>
        <a:prstGeom prst="ellipse">
          <a:avLst/>
        </a:prstGeom>
        <a:solidFill>
          <a:schemeClr val="accent3">
            <a:hueOff val="-10658239"/>
            <a:satOff val="-46741"/>
            <a:lumOff val="274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92158-8A82-4AAD-9D28-6BBB628B1E29}">
      <dsp:nvSpPr>
        <dsp:cNvPr id="0" name=""/>
        <dsp:cNvSpPr/>
      </dsp:nvSpPr>
      <dsp:spPr>
        <a:xfrm>
          <a:off x="5733654" y="1607330"/>
          <a:ext cx="1478889" cy="154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3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Competitive Integrated Employment</a:t>
          </a:r>
        </a:p>
      </dsp:txBody>
      <dsp:txXfrm>
        <a:off x="5733654" y="1607330"/>
        <a:ext cx="1478889" cy="1541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62657-9C0A-4806-83F9-B2CCD7279B64}">
      <dsp:nvSpPr>
        <dsp:cNvPr id="0" name=""/>
        <dsp:cNvSpPr/>
      </dsp:nvSpPr>
      <dsp:spPr>
        <a:xfrm>
          <a:off x="4940814" y="343588"/>
          <a:ext cx="1751781" cy="175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Other VR Services</a:t>
          </a:r>
        </a:p>
      </dsp:txBody>
      <dsp:txXfrm>
        <a:off x="4940814" y="343588"/>
        <a:ext cx="1751781" cy="1751781"/>
      </dsp:txXfrm>
    </dsp:sp>
    <dsp:sp modelId="{0638F1DA-5923-427B-85D6-E9D70AA9CCCD}">
      <dsp:nvSpPr>
        <dsp:cNvPr id="0" name=""/>
        <dsp:cNvSpPr/>
      </dsp:nvSpPr>
      <dsp:spPr>
        <a:xfrm>
          <a:off x="2272110" y="-1198"/>
          <a:ext cx="4142579" cy="4142579"/>
        </a:xfrm>
        <a:prstGeom prst="circularArrow">
          <a:avLst>
            <a:gd name="adj1" fmla="val 8246"/>
            <a:gd name="adj2" fmla="val 575908"/>
            <a:gd name="adj3" fmla="val 2964812"/>
            <a:gd name="adj4" fmla="val 51082"/>
            <a:gd name="adj5" fmla="val 96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4EF847-3522-40F8-950B-501E62DDA36F}">
      <dsp:nvSpPr>
        <dsp:cNvPr id="0" name=""/>
        <dsp:cNvSpPr/>
      </dsp:nvSpPr>
      <dsp:spPr>
        <a:xfrm>
          <a:off x="3467509" y="2895426"/>
          <a:ext cx="1751781" cy="175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Pre-ETS and Other VR </a:t>
          </a:r>
          <a:r>
            <a:rPr lang="en-US" sz="3100" kern="1200" dirty="0" err="1"/>
            <a:t>Svcs</a:t>
          </a:r>
          <a:r>
            <a:rPr lang="en-US" sz="3100" kern="1200" dirty="0"/>
            <a:t>.</a:t>
          </a:r>
        </a:p>
      </dsp:txBody>
      <dsp:txXfrm>
        <a:off x="3467509" y="2895426"/>
        <a:ext cx="1751781" cy="1751781"/>
      </dsp:txXfrm>
    </dsp:sp>
    <dsp:sp modelId="{582FDA35-89DE-40D3-B99A-1752FBDC91A7}">
      <dsp:nvSpPr>
        <dsp:cNvPr id="0" name=""/>
        <dsp:cNvSpPr/>
      </dsp:nvSpPr>
      <dsp:spPr>
        <a:xfrm>
          <a:off x="2272110" y="-1198"/>
          <a:ext cx="4142579" cy="4142579"/>
        </a:xfrm>
        <a:prstGeom prst="circularArrow">
          <a:avLst>
            <a:gd name="adj1" fmla="val 8246"/>
            <a:gd name="adj2" fmla="val 575908"/>
            <a:gd name="adj3" fmla="val 10173010"/>
            <a:gd name="adj4" fmla="val 7259280"/>
            <a:gd name="adj5" fmla="val 9620"/>
          </a:avLst>
        </a:prstGeom>
        <a:solidFill>
          <a:schemeClr val="accent2">
            <a:hueOff val="3093906"/>
            <a:satOff val="14799"/>
            <a:lumOff val="-519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28AE1A-C64A-4819-95F5-C420D8CF0176}">
      <dsp:nvSpPr>
        <dsp:cNvPr id="0" name=""/>
        <dsp:cNvSpPr/>
      </dsp:nvSpPr>
      <dsp:spPr>
        <a:xfrm>
          <a:off x="1994204" y="343588"/>
          <a:ext cx="1751781" cy="175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Pre-ETS	</a:t>
          </a:r>
        </a:p>
      </dsp:txBody>
      <dsp:txXfrm>
        <a:off x="1994204" y="343588"/>
        <a:ext cx="1751781" cy="1751781"/>
      </dsp:txXfrm>
    </dsp:sp>
    <dsp:sp modelId="{965C5A90-972F-4726-9D5A-A260806C05BE}">
      <dsp:nvSpPr>
        <dsp:cNvPr id="0" name=""/>
        <dsp:cNvSpPr/>
      </dsp:nvSpPr>
      <dsp:spPr>
        <a:xfrm>
          <a:off x="2272110" y="-1198"/>
          <a:ext cx="4142579" cy="4142579"/>
        </a:xfrm>
        <a:prstGeom prst="circularArrow">
          <a:avLst>
            <a:gd name="adj1" fmla="val 8246"/>
            <a:gd name="adj2" fmla="val 575908"/>
            <a:gd name="adj3" fmla="val 16857614"/>
            <a:gd name="adj4" fmla="val 14966478"/>
            <a:gd name="adj5" fmla="val 9620"/>
          </a:avLst>
        </a:prstGeom>
        <a:solidFill>
          <a:schemeClr val="accent2">
            <a:hueOff val="6187813"/>
            <a:satOff val="29598"/>
            <a:lumOff val="-103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381AC-9140-4192-92DF-B99B3D73480D}">
      <dsp:nvSpPr>
        <dsp:cNvPr id="0" name=""/>
        <dsp:cNvSpPr/>
      </dsp:nvSpPr>
      <dsp:spPr>
        <a:xfrm>
          <a:off x="3150309" y="773"/>
          <a:ext cx="1689268" cy="8446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Understanding interests</a:t>
          </a:r>
        </a:p>
      </dsp:txBody>
      <dsp:txXfrm>
        <a:off x="3175047" y="25511"/>
        <a:ext cx="1639792" cy="795158"/>
      </dsp:txXfrm>
    </dsp:sp>
    <dsp:sp modelId="{1B171C2D-E6B5-46A3-A504-B3636EEAF509}">
      <dsp:nvSpPr>
        <dsp:cNvPr id="0" name=""/>
        <dsp:cNvSpPr/>
      </dsp:nvSpPr>
      <dsp:spPr>
        <a:xfrm rot="2700000">
          <a:off x="4366120" y="1086878"/>
          <a:ext cx="880843" cy="2956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54806" y="1146002"/>
        <a:ext cx="703471" cy="177373"/>
      </dsp:txXfrm>
    </dsp:sp>
    <dsp:sp modelId="{20D6D949-CE16-46E6-93BE-B84360C720C7}">
      <dsp:nvSpPr>
        <dsp:cNvPr id="0" name=""/>
        <dsp:cNvSpPr/>
      </dsp:nvSpPr>
      <dsp:spPr>
        <a:xfrm>
          <a:off x="4773506" y="1623970"/>
          <a:ext cx="1689268" cy="8446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Summary of what was liked, disliked and learned</a:t>
          </a:r>
        </a:p>
      </dsp:txBody>
      <dsp:txXfrm>
        <a:off x="4798244" y="1648708"/>
        <a:ext cx="1639792" cy="795158"/>
      </dsp:txXfrm>
    </dsp:sp>
    <dsp:sp modelId="{785F9484-6CE0-42FA-95BE-C4606646855C}">
      <dsp:nvSpPr>
        <dsp:cNvPr id="0" name=""/>
        <dsp:cNvSpPr/>
      </dsp:nvSpPr>
      <dsp:spPr>
        <a:xfrm rot="8100000">
          <a:off x="4366120" y="2710075"/>
          <a:ext cx="880843" cy="2956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454806" y="2769199"/>
        <a:ext cx="703471" cy="177373"/>
      </dsp:txXfrm>
    </dsp:sp>
    <dsp:sp modelId="{BC4D7AAC-5470-4DAA-BFEC-05D06259D528}">
      <dsp:nvSpPr>
        <dsp:cNvPr id="0" name=""/>
        <dsp:cNvSpPr/>
      </dsp:nvSpPr>
      <dsp:spPr>
        <a:xfrm>
          <a:off x="3150309" y="3247167"/>
          <a:ext cx="1689268" cy="8446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Student self-reflection and gaining insight</a:t>
          </a:r>
        </a:p>
      </dsp:txBody>
      <dsp:txXfrm>
        <a:off x="3175047" y="3271905"/>
        <a:ext cx="1639792" cy="795158"/>
      </dsp:txXfrm>
    </dsp:sp>
    <dsp:sp modelId="{EE822B7A-9C79-479A-B63F-010A8A13B261}">
      <dsp:nvSpPr>
        <dsp:cNvPr id="0" name=""/>
        <dsp:cNvSpPr/>
      </dsp:nvSpPr>
      <dsp:spPr>
        <a:xfrm rot="13500000">
          <a:off x="2742923" y="2710075"/>
          <a:ext cx="880843" cy="2956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831609" y="2769199"/>
        <a:ext cx="703471" cy="177373"/>
      </dsp:txXfrm>
    </dsp:sp>
    <dsp:sp modelId="{7CCB05A6-B623-4CAC-A75A-3364111957C3}">
      <dsp:nvSpPr>
        <dsp:cNvPr id="0" name=""/>
        <dsp:cNvSpPr/>
      </dsp:nvSpPr>
      <dsp:spPr>
        <a:xfrm>
          <a:off x="1527112" y="1623970"/>
          <a:ext cx="1689268" cy="8446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What do I do with what I have learned?</a:t>
          </a:r>
        </a:p>
      </dsp:txBody>
      <dsp:txXfrm>
        <a:off x="1551850" y="1648708"/>
        <a:ext cx="1639792" cy="795158"/>
      </dsp:txXfrm>
    </dsp:sp>
    <dsp:sp modelId="{0702E345-3C00-4010-B932-38269C00A349}">
      <dsp:nvSpPr>
        <dsp:cNvPr id="0" name=""/>
        <dsp:cNvSpPr/>
      </dsp:nvSpPr>
      <dsp:spPr>
        <a:xfrm rot="18900000">
          <a:off x="2742923" y="1086878"/>
          <a:ext cx="880843" cy="2956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31609" y="1146002"/>
        <a:ext cx="703471" cy="177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D949-CE16-46E6-93BE-B84360C720C7}">
      <dsp:nvSpPr>
        <dsp:cNvPr id="0" name=""/>
        <dsp:cNvSpPr/>
      </dsp:nvSpPr>
      <dsp:spPr>
        <a:xfrm>
          <a:off x="3147692" y="1454"/>
          <a:ext cx="1732602" cy="8663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Understanding interests AND skills and abilities</a:t>
          </a:r>
        </a:p>
      </dsp:txBody>
      <dsp:txXfrm>
        <a:off x="3173065" y="26827"/>
        <a:ext cx="1681856" cy="815555"/>
      </dsp:txXfrm>
    </dsp:sp>
    <dsp:sp modelId="{785F9484-6CE0-42FA-95BE-C4606646855C}">
      <dsp:nvSpPr>
        <dsp:cNvPr id="0" name=""/>
        <dsp:cNvSpPr/>
      </dsp:nvSpPr>
      <dsp:spPr>
        <a:xfrm rot="2700000">
          <a:off x="4394794" y="1114640"/>
          <a:ext cx="901674" cy="3032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485756" y="1175281"/>
        <a:ext cx="719751" cy="181923"/>
      </dsp:txXfrm>
    </dsp:sp>
    <dsp:sp modelId="{B69800AF-FEB9-4E56-9758-BA7389A878E2}">
      <dsp:nvSpPr>
        <dsp:cNvPr id="0" name=""/>
        <dsp:cNvSpPr/>
      </dsp:nvSpPr>
      <dsp:spPr>
        <a:xfrm>
          <a:off x="4810968" y="1664730"/>
          <a:ext cx="1732602" cy="8663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Observations, ratings and recommendations</a:t>
          </a:r>
        </a:p>
      </dsp:txBody>
      <dsp:txXfrm>
        <a:off x="4836341" y="1690103"/>
        <a:ext cx="1681856" cy="815555"/>
      </dsp:txXfrm>
    </dsp:sp>
    <dsp:sp modelId="{ECB67554-2BED-435F-8432-0FBE93A63C26}">
      <dsp:nvSpPr>
        <dsp:cNvPr id="0" name=""/>
        <dsp:cNvSpPr/>
      </dsp:nvSpPr>
      <dsp:spPr>
        <a:xfrm rot="8100000">
          <a:off x="4394794" y="2777916"/>
          <a:ext cx="901674" cy="3032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485755" y="2838557"/>
        <a:ext cx="719751" cy="181923"/>
      </dsp:txXfrm>
    </dsp:sp>
    <dsp:sp modelId="{BC4D7AAC-5470-4DAA-BFEC-05D06259D528}">
      <dsp:nvSpPr>
        <dsp:cNvPr id="0" name=""/>
        <dsp:cNvSpPr/>
      </dsp:nvSpPr>
      <dsp:spPr>
        <a:xfrm>
          <a:off x="3147692" y="3328006"/>
          <a:ext cx="1732602" cy="8663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Evaluator or VR Staff providing report</a:t>
          </a:r>
        </a:p>
      </dsp:txBody>
      <dsp:txXfrm>
        <a:off x="3173065" y="3353379"/>
        <a:ext cx="1681856" cy="815555"/>
      </dsp:txXfrm>
    </dsp:sp>
    <dsp:sp modelId="{EE822B7A-9C79-479A-B63F-010A8A13B261}">
      <dsp:nvSpPr>
        <dsp:cNvPr id="0" name=""/>
        <dsp:cNvSpPr/>
      </dsp:nvSpPr>
      <dsp:spPr>
        <a:xfrm rot="13500000">
          <a:off x="2731518" y="2777916"/>
          <a:ext cx="901674" cy="3032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822479" y="2838557"/>
        <a:ext cx="719751" cy="181923"/>
      </dsp:txXfrm>
    </dsp:sp>
    <dsp:sp modelId="{7CCB05A6-B623-4CAC-A75A-3364111957C3}">
      <dsp:nvSpPr>
        <dsp:cNvPr id="0" name=""/>
        <dsp:cNvSpPr/>
      </dsp:nvSpPr>
      <dsp:spPr>
        <a:xfrm>
          <a:off x="1484416" y="1664730"/>
          <a:ext cx="1732602" cy="8663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7145" cap="flat" cmpd="sng" algn="ctr">
          <a:solidFill>
            <a:schemeClr val="tx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Determining limitations and needs</a:t>
          </a:r>
        </a:p>
      </dsp:txBody>
      <dsp:txXfrm>
        <a:off x="1509789" y="1690103"/>
        <a:ext cx="1681856" cy="815555"/>
      </dsp:txXfrm>
    </dsp:sp>
    <dsp:sp modelId="{0702E345-3C00-4010-B932-38269C00A349}">
      <dsp:nvSpPr>
        <dsp:cNvPr id="0" name=""/>
        <dsp:cNvSpPr/>
      </dsp:nvSpPr>
      <dsp:spPr>
        <a:xfrm rot="18900000">
          <a:off x="2731518" y="1114640"/>
          <a:ext cx="901674" cy="3032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22480" y="1175281"/>
        <a:ext cx="719751" cy="181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3BC0D-FAFC-4BF2-9E46-E6A70F3EC74B}">
      <dsp:nvSpPr>
        <dsp:cNvPr id="0" name=""/>
        <dsp:cNvSpPr/>
      </dsp:nvSpPr>
      <dsp:spPr>
        <a:xfrm>
          <a:off x="35776" y="0"/>
          <a:ext cx="3684710" cy="4050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Pre-ETS</a:t>
          </a:r>
        </a:p>
      </dsp:txBody>
      <dsp:txXfrm>
        <a:off x="35776" y="0"/>
        <a:ext cx="3684710" cy="1215144"/>
      </dsp:txXfrm>
    </dsp:sp>
    <dsp:sp modelId="{A795EDB5-ED5A-4783-9808-851878F45C87}">
      <dsp:nvSpPr>
        <dsp:cNvPr id="0" name=""/>
        <dsp:cNvSpPr/>
      </dsp:nvSpPr>
      <dsp:spPr>
        <a:xfrm>
          <a:off x="372301" y="1215490"/>
          <a:ext cx="2947768" cy="795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 Driven</a:t>
          </a:r>
        </a:p>
      </dsp:txBody>
      <dsp:txXfrm>
        <a:off x="395608" y="1238797"/>
        <a:ext cx="2901154" cy="749143"/>
      </dsp:txXfrm>
    </dsp:sp>
    <dsp:sp modelId="{A171BD6E-C92F-449F-9419-220E5A46AE26}">
      <dsp:nvSpPr>
        <dsp:cNvPr id="0" name=""/>
        <dsp:cNvSpPr/>
      </dsp:nvSpPr>
      <dsp:spPr>
        <a:xfrm>
          <a:off x="372301" y="2133672"/>
          <a:ext cx="2947768" cy="795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Informal</a:t>
          </a:r>
        </a:p>
      </dsp:txBody>
      <dsp:txXfrm>
        <a:off x="395608" y="2156979"/>
        <a:ext cx="2901154" cy="749143"/>
      </dsp:txXfrm>
    </dsp:sp>
    <dsp:sp modelId="{AA36BB44-2241-4428-86F3-F7F79B8736FC}">
      <dsp:nvSpPr>
        <dsp:cNvPr id="0" name=""/>
        <dsp:cNvSpPr/>
      </dsp:nvSpPr>
      <dsp:spPr>
        <a:xfrm>
          <a:off x="372301" y="3051854"/>
          <a:ext cx="2947768" cy="795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 or Employer Report</a:t>
          </a:r>
        </a:p>
      </dsp:txBody>
      <dsp:txXfrm>
        <a:off x="395608" y="3075161"/>
        <a:ext cx="2901154" cy="749143"/>
      </dsp:txXfrm>
    </dsp:sp>
    <dsp:sp modelId="{53975B0C-C681-4AA5-B4CA-74AE5757E011}">
      <dsp:nvSpPr>
        <dsp:cNvPr id="0" name=""/>
        <dsp:cNvSpPr/>
      </dsp:nvSpPr>
      <dsp:spPr>
        <a:xfrm>
          <a:off x="3964894" y="0"/>
          <a:ext cx="3684710" cy="4050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VR Services: Can Include Assessment</a:t>
          </a:r>
        </a:p>
      </dsp:txBody>
      <dsp:txXfrm>
        <a:off x="3964894" y="0"/>
        <a:ext cx="3684710" cy="1215144"/>
      </dsp:txXfrm>
    </dsp:sp>
    <dsp:sp modelId="{3858DFD1-3A5D-4ED3-AF1F-524B7CF1EDCD}">
      <dsp:nvSpPr>
        <dsp:cNvPr id="0" name=""/>
        <dsp:cNvSpPr/>
      </dsp:nvSpPr>
      <dsp:spPr>
        <a:xfrm>
          <a:off x="4333365" y="1215490"/>
          <a:ext cx="2947768" cy="795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Third Party or VRS Staff Driven</a:t>
          </a:r>
        </a:p>
      </dsp:txBody>
      <dsp:txXfrm>
        <a:off x="4356672" y="1238797"/>
        <a:ext cx="2901154" cy="749143"/>
      </dsp:txXfrm>
    </dsp:sp>
    <dsp:sp modelId="{F4A0BBCB-C50C-4B18-9227-B0CE2ABADA9B}">
      <dsp:nvSpPr>
        <dsp:cNvPr id="0" name=""/>
        <dsp:cNvSpPr/>
      </dsp:nvSpPr>
      <dsp:spPr>
        <a:xfrm>
          <a:off x="4333365" y="2133672"/>
          <a:ext cx="2947768" cy="795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Formal</a:t>
          </a:r>
        </a:p>
      </dsp:txBody>
      <dsp:txXfrm>
        <a:off x="4356672" y="2156979"/>
        <a:ext cx="2901154" cy="749143"/>
      </dsp:txXfrm>
    </dsp:sp>
    <dsp:sp modelId="{2EB40AC4-B9E5-4466-A61A-F4E4F42BB22C}">
      <dsp:nvSpPr>
        <dsp:cNvPr id="0" name=""/>
        <dsp:cNvSpPr/>
      </dsp:nvSpPr>
      <dsp:spPr>
        <a:xfrm>
          <a:off x="4333365" y="3051854"/>
          <a:ext cx="2947768" cy="795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Evaluator Report</a:t>
          </a:r>
        </a:p>
      </dsp:txBody>
      <dsp:txXfrm>
        <a:off x="4356672" y="3075161"/>
        <a:ext cx="2901154" cy="749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70B7E-2FEA-43BD-8192-AC12E9039D4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667B-8789-48A9-83B3-DFAE42D0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3AEB9C-3859-45C1-B80D-42864AF6D56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05BC3B1-C8D6-43E0-8074-DA4131B51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BFFBF-5BAA-4519-B4C3-C1D117D0B1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BFFBF-5BAA-4519-B4C3-C1D117D0B1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9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9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2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55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8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BFFBF-5BAA-4519-B4C3-C1D117D0B1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86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BFFBF-5BAA-4519-B4C3-C1D117D0B1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1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79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BFFBF-5BAA-4519-B4C3-C1D117D0B1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21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5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332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9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5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3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1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8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6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1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3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1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4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0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1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5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9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940F8-1255-4955-847E-7B64FDB1D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3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24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2000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>
            <a:noAutofit/>
          </a:bodyPr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32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0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6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5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0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9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8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5" y="1767293"/>
            <a:ext cx="6118629" cy="7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4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7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7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14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4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2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9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38875"/>
            <a:ext cx="4776107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3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4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3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8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71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8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91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3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0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81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409575"/>
            <a:ext cx="4928340" cy="6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225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mn.gov/deed/</a:t>
            </a:r>
            <a:r>
              <a:rPr lang="en-US" dirty="0" err="1">
                <a:solidFill>
                  <a:schemeClr val="tx2"/>
                </a:solidFill>
              </a:rPr>
              <a:t>vrs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588185"/>
            <a:ext cx="3550492" cy="46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409575"/>
            <a:ext cx="4928340" cy="6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mn.gov/deed/vrs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62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mn.gov/deed/vrs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614458"/>
            <a:ext cx="3550492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914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7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>
            <a:normAutofit/>
          </a:bodyPr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57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job-seekers/disabilities/youth/" TargetMode="External"/><Relationship Id="rId7" Type="http://schemas.openxmlformats.org/officeDocument/2006/relationships/hyperlink" Target="https://mn.gov/deed/assets/pre-ets-toolkit_tcm1045-331934.doc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n.gov/deed/job-seekers/disabilities/youth/pre-ets/contractor/" TargetMode="External"/><Relationship Id="rId5" Type="http://schemas.openxmlformats.org/officeDocument/2006/relationships/hyperlink" Target="https://mn.gov/deed/job-seekers/disabilities/youth/staff/" TargetMode="External"/><Relationship Id="rId4" Type="http://schemas.openxmlformats.org/officeDocument/2006/relationships/hyperlink" Target="https://mn.gov/deed/job-seekers/disabilities/youth/contact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im.Babine@state.mn.u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yssa.Klein@state.mn.us" TargetMode="External"/><Relationship Id="rId5" Type="http://schemas.openxmlformats.org/officeDocument/2006/relationships/hyperlink" Target="mailto:Sara.Sundeen@state.mn.us" TargetMode="External"/><Relationship Id="rId4" Type="http://schemas.openxmlformats.org/officeDocument/2006/relationships/hyperlink" Target="mailto:Anne.Paulson@state.mn.u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kosmopolite.com/2013/09/15/learning-a-new-language-dont-let-ignorance-discourage-you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ralregister.gov/a/2016-159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Multiple_care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Pre-ETS Training for VRS Providers:  Part I</a:t>
            </a:r>
            <a:br>
              <a:rPr lang="en-US" dirty="0"/>
            </a:br>
            <a:r>
              <a:rPr lang="en-US" dirty="0"/>
              <a:t>What are Pre-ETS?  Who Can Receive Them?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Recorded November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pPr/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91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596934"/>
            <a:ext cx="9601200" cy="13033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Intent of the Journey</a:t>
            </a:r>
          </a:p>
        </p:txBody>
      </p:sp>
      <p:graphicFrame>
        <p:nvGraphicFramePr>
          <p:cNvPr id="6" name="Content Placeholder 5" descr="Arrow that represents RSA's Vision of the Journey starting with the initial dot on the arrow of Pre-ETS (Includes&quot;potentially eligible&quot;), 2nd dot is Other VR Services, and third is Competitive Integrated Employmen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7209196"/>
              </p:ext>
            </p:extLst>
          </p:nvPr>
        </p:nvGraphicFramePr>
        <p:xfrm>
          <a:off x="895739" y="2202673"/>
          <a:ext cx="9472613" cy="385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337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2698" y="675998"/>
            <a:ext cx="9601200" cy="1303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Actual Journey for Eligible Students</a:t>
            </a:r>
          </a:p>
        </p:txBody>
      </p:sp>
      <p:graphicFrame>
        <p:nvGraphicFramePr>
          <p:cNvPr id="4" name="Content Placeholder 3" descr="A circle in center with Competitive Integrated Employment in middle and arrows around  this circle labeled with Pre-ETS, Other VR Services and Pre-ETS and Other VRS Services.  The picture represents that actual journey that students might go through in receiving Pre-ETS and VRS services from VR staff to achieve that outcome of competitive employment. "/>
          <p:cNvGraphicFramePr>
            <a:graphicFrameLocks noGrp="1"/>
          </p:cNvGraphicFramePr>
          <p:nvPr>
            <p:ph idx="4294967295"/>
          </p:nvPr>
        </p:nvGraphicFramePr>
        <p:xfrm>
          <a:off x="1602698" y="1613678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Oval 15"/>
          <p:cNvSpPr/>
          <p:nvPr/>
        </p:nvSpPr>
        <p:spPr>
          <a:xfrm>
            <a:off x="4955498" y="2718217"/>
            <a:ext cx="1981200" cy="1905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Competitive Integrated Employment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56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482AB6-2C87-4950-A191-4AECF42A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“Traditional” or “General” VR Services Includes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FA7C83-0F17-45E8-86EB-B1406B0D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Counseling and guidance</a:t>
            </a:r>
          </a:p>
          <a:p>
            <a:r>
              <a:rPr lang="en-US" dirty="0">
                <a:solidFill>
                  <a:srgbClr val="002060"/>
                </a:solidFill>
              </a:rPr>
              <a:t>Assessment services</a:t>
            </a:r>
          </a:p>
          <a:p>
            <a:r>
              <a:rPr lang="en-US" dirty="0">
                <a:solidFill>
                  <a:srgbClr val="002060"/>
                </a:solidFill>
              </a:rPr>
              <a:t>Work-based learning coaching or job coaching</a:t>
            </a:r>
          </a:p>
          <a:p>
            <a:r>
              <a:rPr lang="en-US" dirty="0">
                <a:solidFill>
                  <a:srgbClr val="002060"/>
                </a:solidFill>
              </a:rPr>
              <a:t>Postsecondary training</a:t>
            </a:r>
          </a:p>
          <a:p>
            <a:r>
              <a:rPr lang="en-US" dirty="0">
                <a:solidFill>
                  <a:srgbClr val="002060"/>
                </a:solidFill>
              </a:rPr>
              <a:t>Assistive technology</a:t>
            </a:r>
          </a:p>
          <a:p>
            <a:r>
              <a:rPr lang="en-US" dirty="0">
                <a:solidFill>
                  <a:srgbClr val="002060"/>
                </a:solidFill>
              </a:rPr>
              <a:t>Job placement and other job-related services</a:t>
            </a:r>
          </a:p>
          <a:p>
            <a:r>
              <a:rPr lang="en-US" dirty="0">
                <a:solidFill>
                  <a:srgbClr val="002060"/>
                </a:solidFill>
              </a:rPr>
              <a:t>And much more!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2A93D-84A2-471E-B14E-BA77CC87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47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Pre-ETS Availability</a:t>
            </a:r>
          </a:p>
        </p:txBody>
      </p:sp>
      <p:pic>
        <p:nvPicPr>
          <p:cNvPr id="5" name="Picture 2" descr="Minnesota ma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4" l="0" r="96531">
                        <a14:backgroundMark x1="37143" y1="3244" x2="94490" y2="12405"/>
                        <a14:backgroundMark x1="91633" y1="24618" x2="65714" y2="56489"/>
                        <a14:backgroundMark x1="67143" y1="55916" x2="83878" y2="92176"/>
                      </a14:backgroundRemoval>
                    </a14:imgEffect>
                    <a14:imgEffect>
                      <a14:artisticPencilGrayscale/>
                    </a14:imgEffect>
                    <a14:imgEffect>
                      <a14:sharpenSoften amount="-6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99" y="2438400"/>
            <a:ext cx="26180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3305333" y="1692870"/>
            <a:ext cx="8048467" cy="46634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Are provided in </a:t>
            </a:r>
            <a:r>
              <a:rPr lang="en-US" b="1" dirty="0">
                <a:solidFill>
                  <a:schemeClr val="tx1"/>
                </a:solidFill>
              </a:rPr>
              <a:t>collaboration</a:t>
            </a:r>
            <a:r>
              <a:rPr lang="en-US" dirty="0">
                <a:solidFill>
                  <a:schemeClr val="tx1"/>
                </a:solidFill>
              </a:rPr>
              <a:t> with secondary schools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Must be </a:t>
            </a:r>
            <a:r>
              <a:rPr lang="en-US" b="1" dirty="0">
                <a:solidFill>
                  <a:schemeClr val="tx1"/>
                </a:solidFill>
              </a:rPr>
              <a:t>made </a:t>
            </a:r>
            <a:r>
              <a:rPr lang="en-US" b="1" u="sng" dirty="0">
                <a:solidFill>
                  <a:schemeClr val="tx1"/>
                </a:solidFill>
              </a:rPr>
              <a:t>available</a:t>
            </a:r>
            <a:r>
              <a:rPr lang="en-US" b="1" dirty="0">
                <a:solidFill>
                  <a:schemeClr val="tx1"/>
                </a:solidFill>
              </a:rPr>
              <a:t> statewide </a:t>
            </a:r>
            <a:r>
              <a:rPr lang="en-US" dirty="0">
                <a:solidFill>
                  <a:schemeClr val="tx1"/>
                </a:solidFill>
              </a:rPr>
              <a:t>to all students with disabilities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regardless of whether the student has applied or been determined eligible for VR services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Any student with a disability </a:t>
            </a:r>
            <a:r>
              <a:rPr lang="en-US" dirty="0">
                <a:solidFill>
                  <a:schemeClr val="tx1"/>
                </a:solidFill>
              </a:rPr>
              <a:t>is considered to be “potentially eligible” for Pre-ETS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90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“Required”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90524"/>
            <a:ext cx="10515600" cy="42816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VRS is only required to have Pre-ETS </a:t>
            </a:r>
            <a:r>
              <a:rPr lang="en-US" sz="3600" b="1" u="sng" dirty="0">
                <a:solidFill>
                  <a:schemeClr val="tx1"/>
                </a:solidFill>
              </a:rPr>
              <a:t>available</a:t>
            </a:r>
            <a:r>
              <a:rPr lang="en-US" sz="3600" dirty="0">
                <a:solidFill>
                  <a:schemeClr val="tx1"/>
                </a:solidFill>
              </a:rPr>
              <a:t> statewide to those that </a:t>
            </a:r>
            <a:r>
              <a:rPr lang="en-US" sz="3600" b="1" u="sng" dirty="0">
                <a:solidFill>
                  <a:schemeClr val="tx1"/>
                </a:solidFill>
              </a:rPr>
              <a:t>need</a:t>
            </a:r>
            <a:r>
              <a:rPr lang="en-US" sz="3600" dirty="0">
                <a:solidFill>
                  <a:schemeClr val="tx1"/>
                </a:solidFill>
              </a:rPr>
              <a:t> them.</a:t>
            </a:r>
          </a:p>
          <a:p>
            <a:r>
              <a:rPr lang="en-US" sz="3600" dirty="0">
                <a:solidFill>
                  <a:schemeClr val="tx1"/>
                </a:solidFill>
              </a:rPr>
              <a:t>VRS is NOT required to provide them to every student with a disability.</a:t>
            </a:r>
          </a:p>
          <a:p>
            <a:r>
              <a:rPr lang="en-US" sz="3600" dirty="0">
                <a:solidFill>
                  <a:schemeClr val="tx1"/>
                </a:solidFill>
              </a:rPr>
              <a:t>Pre-ETS must be provided solely on the basis of the student’s need for that service.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10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None of the provisions mandate that </a:t>
            </a:r>
            <a:r>
              <a:rPr lang="en-US" sz="3600" b="1" u="sng" dirty="0">
                <a:solidFill>
                  <a:schemeClr val="tx1"/>
                </a:solidFill>
              </a:rPr>
              <a:t>all five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Pre-ETS activities be provided to each student with a disability.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There is no requirement that any one type of Pre-ETS precede another type.  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There is no requirement that a person receive a prescribed number of Pre-ETS.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057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It’s about filling in the gaps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838200" y="1905000"/>
            <a:ext cx="6354305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Nothing</a:t>
            </a:r>
            <a:r>
              <a:rPr lang="en-US" dirty="0">
                <a:solidFill>
                  <a:schemeClr val="tx1"/>
                </a:solidFill>
              </a:rPr>
              <a:t> in this act and regulations will be construed to </a:t>
            </a:r>
            <a:r>
              <a:rPr lang="en-US" b="1" dirty="0">
                <a:solidFill>
                  <a:schemeClr val="tx1"/>
                </a:solidFill>
              </a:rPr>
              <a:t>reduce the obligation </a:t>
            </a:r>
            <a:r>
              <a:rPr lang="en-US" dirty="0">
                <a:solidFill>
                  <a:schemeClr val="tx1"/>
                </a:solidFill>
              </a:rPr>
              <a:t>under the Individuals with Disabilities Education Act of a local educational agency or any other agency </a:t>
            </a:r>
            <a:r>
              <a:rPr lang="en-US" b="1" dirty="0">
                <a:solidFill>
                  <a:schemeClr val="tx1"/>
                </a:solidFill>
              </a:rPr>
              <a:t>to provide or pay for any transition services…</a:t>
            </a:r>
            <a:r>
              <a:rPr lang="en-US" dirty="0">
                <a:solidFill>
                  <a:schemeClr val="tx1"/>
                </a:solidFill>
              </a:rPr>
              <a:t>” (§361.22(c))</a:t>
            </a:r>
          </a:p>
        </p:txBody>
      </p:sp>
      <p:pic>
        <p:nvPicPr>
          <p:cNvPr id="5" name="Picture 4" descr="Picture of two men on a rock pile building a bridge berween the rock piles." title="Bri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18" y="2297615"/>
            <a:ext cx="4009482" cy="28279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73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Pre-ETS Are About Exploration NOT Assessment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9536" y="1905000"/>
            <a:ext cx="4670684" cy="4451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</a:rPr>
              <a:t>Synonyms used for “exploration” include: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Search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Consideration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Enquiry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Journey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Adventure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905000"/>
            <a:ext cx="4670684" cy="38862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Synonyms used for “assessment” include: 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Evaluation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Estimation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Appraisal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Analysis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8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0414" y="509621"/>
            <a:ext cx="9601200" cy="13033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Pre-ETS Exploration Experiences</a:t>
            </a:r>
          </a:p>
        </p:txBody>
      </p:sp>
      <p:graphicFrame>
        <p:nvGraphicFramePr>
          <p:cNvPr id="4" name="Content Placeholder 3" descr="Diagram with boxes labeled with the below items of what Pre-ETS Exploration Experiences involve  and arrows connect those boxes.  Items include:&#10;Understanding interests&#10;Summary of what was liked, disliked and learned&#10;Student self reflection and gaining insight&#10;What do I do with what I have learned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7039609"/>
              </p:ext>
            </p:extLst>
          </p:nvPr>
        </p:nvGraphicFramePr>
        <p:xfrm>
          <a:off x="2056070" y="1812958"/>
          <a:ext cx="7989887" cy="40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589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8687" y="381000"/>
            <a:ext cx="9601200" cy="13033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Assessment</a:t>
            </a:r>
          </a:p>
        </p:txBody>
      </p:sp>
      <p:graphicFrame>
        <p:nvGraphicFramePr>
          <p:cNvPr id="4" name="Content Placeholder 3" descr="Diagram with boxes labeled with the below items of what an assessment is or involves and arrows connect those boxes.  Items include:&#10;Understanding interests AND skills, abilities&#10;Observations, ratings and recommendations&#10;Evaluator or VR Staff providing report&#10;Determining limitations and needs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8757206"/>
              </p:ext>
            </p:extLst>
          </p:nvPr>
        </p:nvGraphicFramePr>
        <p:xfrm>
          <a:off x="2055294" y="1756586"/>
          <a:ext cx="802798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41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5B8C-1CEB-49D3-9776-2D6F3B17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3431-FF1A-4B2D-A16B-7664CA02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Overview of Pre-Employment Transition Services (Pre-ETS)</a:t>
            </a:r>
          </a:p>
          <a:p>
            <a:r>
              <a:rPr lang="en-US" sz="4000" dirty="0">
                <a:solidFill>
                  <a:srgbClr val="002060"/>
                </a:solidFill>
              </a:rPr>
              <a:t>Understanding the definition of a “student with a disability” for Pre-ETS purposes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Review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E082-5FAB-4324-9F87-943BA422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910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04001" y="4572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it Pre-ETS or Other VR Services?</a:t>
            </a:r>
          </a:p>
        </p:txBody>
      </p:sp>
      <p:graphicFrame>
        <p:nvGraphicFramePr>
          <p:cNvPr id="5" name="Diagram 4" descr="Pre-ETS: Student, Informal, and Self Report. Other VR Services-Assessment: Third Party, Formal, and Evaluator Report."/>
          <p:cNvGraphicFramePr/>
          <p:nvPr>
            <p:extLst>
              <p:ext uri="{D42A27DB-BD31-4B8C-83A1-F6EECF244321}">
                <p14:modId xmlns:p14="http://schemas.microsoft.com/office/powerpoint/2010/main" val="2518405001"/>
              </p:ext>
            </p:extLst>
          </p:nvPr>
        </p:nvGraphicFramePr>
        <p:xfrm>
          <a:off x="2220684" y="2052735"/>
          <a:ext cx="7653435" cy="405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75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D8CF-C63A-4FA1-A60F-6C0A84B74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Definition of “Student with a Disability”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8AE96-99A3-4816-82C5-C2D14129B2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24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Pre-ETS Target Population: </a:t>
            </a:r>
            <a:r>
              <a:rPr lang="en-US" b="1" dirty="0"/>
              <a:t>Students</a:t>
            </a:r>
            <a:r>
              <a:rPr lang="en-US" dirty="0"/>
              <a:t> with Disabilities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3 parts to the definition of “Student with a Disability”: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Disability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Educational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38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468"/>
            <a:ext cx="6934200" cy="4397881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Receives special education services/has an IEP; </a:t>
            </a:r>
            <a:r>
              <a:rPr lang="en-US" sz="3600" b="1" dirty="0">
                <a:solidFill>
                  <a:schemeClr val="tx1"/>
                </a:solidFill>
              </a:rPr>
              <a:t>or</a:t>
            </a: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Has a 504 plan; </a:t>
            </a:r>
            <a:r>
              <a:rPr lang="en-US" sz="3600" b="1" dirty="0">
                <a:solidFill>
                  <a:schemeClr val="tx1"/>
                </a:solidFill>
              </a:rPr>
              <a:t>or</a:t>
            </a: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Otherwise has a documented disability (medical or mental health note or record, social security award letter)</a:t>
            </a:r>
          </a:p>
        </p:txBody>
      </p:sp>
      <p:pic>
        <p:nvPicPr>
          <p:cNvPr id="5" name="Picture 4" descr="Document with a check mark in fro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58468"/>
            <a:ext cx="3821711" cy="39706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22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2. Age</a:t>
            </a:r>
          </a:p>
        </p:txBody>
      </p:sp>
      <p:pic>
        <p:nvPicPr>
          <p:cNvPr id="6" name="Picture 5" descr="Birthday cake with one candle on top" titl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34" y="3860375"/>
            <a:ext cx="2135758" cy="18225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38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25</a:t>
            </a:fld>
            <a:endParaRPr lang="en-US" sz="2000" dirty="0"/>
          </a:p>
        </p:txBody>
      </p:sp>
      <p:grpSp>
        <p:nvGrpSpPr>
          <p:cNvPr id="2" name="Canva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260" y="1037772"/>
            <a:ext cx="10932317" cy="5461968"/>
            <a:chOff x="299084" y="534035"/>
            <a:chExt cx="9301481" cy="6652895"/>
          </a:xfrm>
        </p:grpSpPr>
        <p:sp>
          <p:nvSpPr>
            <p:cNvPr id="6" name="Text Box 2" descr="Youth and Student Age Ranges" title="Youth and Student Age Ranges"/>
            <p:cNvSpPr txBox="1">
              <a:spLocks noChangeArrowheads="1"/>
            </p:cNvSpPr>
            <p:nvPr/>
          </p:nvSpPr>
          <p:spPr bwMode="auto">
            <a:xfrm>
              <a:off x="730886" y="555671"/>
              <a:ext cx="8869679" cy="10816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800" b="1" dirty="0">
                  <a:effectLst/>
                  <a:latin typeface="Calibri"/>
                  <a:ea typeface="Calibri"/>
                </a:rPr>
                <a:t>“Youth” &amp; “Student” Age Ranges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99085" y="534035"/>
              <a:ext cx="9301480" cy="6652895"/>
            </a:xfrm>
            <a:prstGeom prst="rect">
              <a:avLst/>
            </a:prstGeom>
          </p:spPr>
        </p:sp>
        <p:sp>
          <p:nvSpPr>
            <p:cNvPr id="4" name="Oval 3"/>
            <p:cNvSpPr/>
            <p:nvPr/>
          </p:nvSpPr>
          <p:spPr>
            <a:xfrm>
              <a:off x="299084" y="2307940"/>
              <a:ext cx="8766502" cy="3012946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0" name="Line Callout 3 (Border and Accent Bar) 9" descr="Small rectangle that indicates Youth are considered ages 14 through 24 includes those seeking subminimum wage (511)" title="Youth"/>
          <p:cNvSpPr/>
          <p:nvPr/>
        </p:nvSpPr>
        <p:spPr>
          <a:xfrm>
            <a:off x="8167606" y="5025241"/>
            <a:ext cx="3433972" cy="10952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803"/>
              <a:gd name="adj6" fmla="val -22190"/>
              <a:gd name="adj7" fmla="val -54170"/>
              <a:gd name="adj8" fmla="val -23060"/>
            </a:avLst>
          </a:prstGeom>
          <a:solidFill>
            <a:srgbClr val="CC99FF">
              <a:alpha val="58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>
                <a:effectLst/>
                <a:ea typeface="Calibri"/>
                <a:cs typeface="Times New Roman"/>
              </a:rPr>
              <a:t>Youth</a:t>
            </a:r>
            <a:r>
              <a:rPr lang="en-US" sz="2000" b="1" dirty="0">
                <a:effectLst/>
                <a:ea typeface="Calibri"/>
                <a:cs typeface="Times New Roman"/>
              </a:rPr>
              <a:t> includes those seeking subminimum wage </a:t>
            </a:r>
            <a:r>
              <a:rPr lang="en-US" sz="2000" b="1" dirty="0">
                <a:ea typeface="Calibri"/>
                <a:cs typeface="Times New Roman"/>
              </a:rPr>
              <a:t>(511)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Line Callout 3 (Border and Accent Bar) 8" descr="Small box indicating that ages 14-21 are Students and can receive Pre-ETS" title="Student"/>
          <p:cNvSpPr/>
          <p:nvPr/>
        </p:nvSpPr>
        <p:spPr>
          <a:xfrm>
            <a:off x="2115492" y="5108028"/>
            <a:ext cx="2015074" cy="95557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803"/>
              <a:gd name="adj6" fmla="val -22190"/>
              <a:gd name="adj7" fmla="val -78915"/>
              <a:gd name="adj8" fmla="val -20422"/>
            </a:avLst>
          </a:prstGeom>
          <a:solidFill>
            <a:srgbClr val="FF9966">
              <a:alpha val="65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>
                <a:effectLst/>
                <a:ea typeface="Calibri"/>
                <a:cs typeface="Times New Roman"/>
              </a:rPr>
              <a:t>Student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a typeface="Calibri"/>
                <a:cs typeface="Times New Roman"/>
              </a:rPr>
              <a:t>Pre-ETS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Oval 6" descr="Shaded in oval with the ages 14 through 21 highlighted. " title="Youth/Student Age Ranges"/>
          <p:cNvSpPr/>
          <p:nvPr/>
        </p:nvSpPr>
        <p:spPr>
          <a:xfrm>
            <a:off x="669261" y="2690485"/>
            <a:ext cx="7498345" cy="2080895"/>
          </a:xfrm>
          <a:prstGeom prst="ellipse">
            <a:avLst/>
          </a:prstGeom>
          <a:solidFill>
            <a:srgbClr val="FF9933">
              <a:alpha val="37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2" descr="&#10;&#10;Ages 14 through 25"/>
          <p:cNvSpPr txBox="1"/>
          <p:nvPr/>
        </p:nvSpPr>
        <p:spPr>
          <a:xfrm>
            <a:off x="669262" y="3491964"/>
            <a:ext cx="11114688" cy="47701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ffectLst/>
                <a:latin typeface="Calibri"/>
                <a:ea typeface="Calibri"/>
              </a:rPr>
              <a:t>14       15       16       17       18       19       20       21       22       23       24       25</a:t>
            </a:r>
            <a:r>
              <a:rPr lang="en-US" sz="3200" b="1" dirty="0">
                <a:effectLst/>
                <a:latin typeface="Calibri"/>
                <a:ea typeface="Calibri"/>
              </a:rPr>
              <a:t>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E237CFC-E89E-4F3C-8F91-D5496F5A86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6928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3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3. Educational programs include: </a:t>
            </a:r>
          </a:p>
        </p:txBody>
      </p:sp>
      <p:pic>
        <p:nvPicPr>
          <p:cNvPr id="4" name="Picture 3" descr="School" title="Scho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524671" cy="3276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566" y="1736725"/>
            <a:ext cx="7371929" cy="5121275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chemeClr val="tx1"/>
                </a:solidFill>
              </a:rPr>
              <a:t>Secondary education programs; 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Non-traditional or alternative secondary education, juvenile justice or GED or home school programs; or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Postsecondary education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451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692" y="30480"/>
            <a:ext cx="10188842" cy="13038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Must Yield a Recognized Credential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10295134" cy="4267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 verification of an individual’s qualification or competence issued by a third party with the relevant authority to issue such credentials (U.S. Department of Labor, 2010). The term credential encompasses </a:t>
            </a:r>
            <a:r>
              <a:rPr lang="en-US" sz="3600" u="sng" dirty="0">
                <a:solidFill>
                  <a:schemeClr val="tx1"/>
                </a:solidFill>
              </a:rPr>
              <a:t>educational certificates, degrees, certifications, and government-issued licenses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254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Summer, Breaks and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0140"/>
            <a:ext cx="9982200" cy="498546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Students that graduate from high school and </a:t>
            </a:r>
            <a:r>
              <a:rPr lang="en-US" sz="3600" b="1" dirty="0">
                <a:solidFill>
                  <a:schemeClr val="tx1"/>
                </a:solidFill>
              </a:rPr>
              <a:t>have enrolled </a:t>
            </a:r>
            <a:r>
              <a:rPr lang="en-US" sz="3600" dirty="0">
                <a:solidFill>
                  <a:schemeClr val="tx1"/>
                </a:solidFill>
              </a:rPr>
              <a:t>in a postsecondary education program in the fall are still considered a student during the summer before school starts up again.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This includes other breaks between the postsecondary sessions.</a:t>
            </a:r>
          </a:p>
          <a:p>
            <a:r>
              <a:rPr lang="en-US" sz="3600" dirty="0">
                <a:solidFill>
                  <a:schemeClr val="tx1"/>
                </a:solidFill>
              </a:rPr>
              <a:t>If a student has a gap year or semester, they can still receive Pre-ETS as long as they are enrolled in a postsecondary education program and their “seat” or “spot” is saved for them.  The length of the gap does not matter.</a:t>
            </a:r>
          </a:p>
        </p:txBody>
      </p:sp>
      <p:pic>
        <p:nvPicPr>
          <p:cNvPr id="4" name="Picture 3" descr="Smiley faced sun" title="Su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51" y="2590800"/>
            <a:ext cx="2283419" cy="1981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460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15240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Let’s Summarize!</a:t>
            </a:r>
            <a:br>
              <a:rPr lang="en-US" dirty="0"/>
            </a:br>
            <a:r>
              <a:rPr lang="en-US" dirty="0"/>
              <a:t>All Three Must Be Checked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9878877" cy="4603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Has a disability.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Is between ages 14 through age 21.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Is enrolled in an educational program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in a program where they are working on a high school diploma or GED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Is in a postsecondary education or training program that leads to a recognized credential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572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B8B0-2672-415B-9784-A81D2277C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Pre-Employment Transition Services (Pre-ETS)?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B6AA9-3E82-454B-97EA-C60BB96487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481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They a Pre-ETS “Student”?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68050"/>
            <a:ext cx="8763000" cy="49375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600" dirty="0">
                <a:solidFill>
                  <a:schemeClr val="tx1"/>
                </a:solidFill>
              </a:rPr>
              <a:t>Jeremy is 17 years old and is a junior at XYZ High School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600" dirty="0">
                <a:solidFill>
                  <a:schemeClr val="tx1"/>
                </a:solidFill>
              </a:rPr>
              <a:t>True is 18 years old, graduated from high school in June, and is enrolled to attend ABC Community College in August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600" dirty="0">
                <a:solidFill>
                  <a:schemeClr val="tx1"/>
                </a:solidFill>
              </a:rPr>
              <a:t>Gilbert is 22 years old and attends ABC community college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600" dirty="0">
                <a:solidFill>
                  <a:schemeClr val="tx1"/>
                </a:solidFill>
              </a:rPr>
              <a:t>Daniela is 19 years old and attends Adult Basic Education GED classes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600" dirty="0" err="1">
                <a:solidFill>
                  <a:schemeClr val="tx1"/>
                </a:solidFill>
              </a:rPr>
              <a:t>Aayan</a:t>
            </a:r>
            <a:r>
              <a:rPr lang="en-US" sz="2600" dirty="0">
                <a:solidFill>
                  <a:schemeClr val="tx1"/>
                </a:solidFill>
              </a:rPr>
              <a:t> is 20 years old and attends Metro CRP for office skills training </a:t>
            </a:r>
          </a:p>
        </p:txBody>
      </p:sp>
      <p:pic>
        <p:nvPicPr>
          <p:cNvPr id="4" name="Picture 3" descr="Girl with a report card that has an A+ on it" title="Gir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895600"/>
            <a:ext cx="1925019" cy="21594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331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E229-6489-4C61-8057-10305EDF9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CF507-0721-485B-B9C1-B1CACFB66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53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93E2-C3BC-45B4-A664-818C4861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DEED-VRS Pre-ETS Webpages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E077-919A-4713-B0C0-DB7B7DA0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1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VRS Student Career Services</a:t>
            </a:r>
            <a:r>
              <a:rPr lang="en-US" dirty="0">
                <a:solidFill>
                  <a:srgbClr val="002060"/>
                </a:solidFill>
              </a:rPr>
              <a:t>:  DEED-VRS webpages for HS Students</a:t>
            </a:r>
          </a:p>
          <a:p>
            <a:pPr lvl="1"/>
            <a:r>
              <a:rPr lang="en-US" dirty="0">
                <a:solidFill>
                  <a:srgbClr val="002060"/>
                </a:solidFill>
                <a:hlinkClick r:id="rId4"/>
              </a:rPr>
              <a:t>Find the VRS staff assigned to each school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hlinkClick r:id="rId5"/>
              </a:rPr>
              <a:t>Information for High School Staff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Pre-ETS Resources for P/T Contracted Providers</a:t>
            </a:r>
            <a:endParaRPr lang="en-US" dirty="0"/>
          </a:p>
          <a:p>
            <a:pPr lvl="2"/>
            <a:r>
              <a:rPr lang="en-US" sz="2400" dirty="0">
                <a:solidFill>
                  <a:srgbClr val="002060"/>
                </a:solidFill>
              </a:rPr>
              <a:t>Recorded Trainings</a:t>
            </a:r>
          </a:p>
          <a:p>
            <a:pPr lvl="2"/>
            <a:r>
              <a:rPr lang="en-US" sz="2400" dirty="0">
                <a:solidFill>
                  <a:srgbClr val="002060"/>
                </a:solidFill>
              </a:rPr>
              <a:t>Webinars</a:t>
            </a:r>
          </a:p>
          <a:p>
            <a:pPr lvl="2"/>
            <a:r>
              <a:rPr lang="en-US" sz="2400" dirty="0">
                <a:solidFill>
                  <a:srgbClr val="002060"/>
                </a:solidFill>
              </a:rPr>
              <a:t>Other Resources: </a:t>
            </a:r>
            <a:r>
              <a:rPr lang="en-US" sz="2400" dirty="0">
                <a:solidFill>
                  <a:srgbClr val="002060"/>
                </a:solidFill>
                <a:hlinkClick r:id="rId7"/>
              </a:rPr>
              <a:t>Pre-ETS Toolkit</a:t>
            </a:r>
            <a:r>
              <a:rPr lang="en-US" sz="2400" dirty="0">
                <a:solidFill>
                  <a:srgbClr val="002060"/>
                </a:solidFill>
              </a:rPr>
              <a:t> and much more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912BC-2CE1-4746-B124-87280183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0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Kim Babine, Director of Community Partnerships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Kim.Babine@state.mn.us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Anne Paulson, Contracts Specialist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Anne.Paulson@state.mn.us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Sara Sundeen, Contracts Specialist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5"/>
              </a:rPr>
              <a:t>Sara.Sundeen@state.mn.us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Alyssa Klein, VRS Transition and Pre-ETS Specialist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6"/>
              </a:rPr>
              <a:t>Alyssa.Klein@state.mn.us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80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94E7-D6A2-4B5F-BD9E-8D0AC693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6" name="Content Placeholder 5" descr="Thank you in different languages.">
            <a:extLst>
              <a:ext uri="{FF2B5EF4-FFF2-40B4-BE49-F238E27FC236}">
                <a16:creationId xmlns:a16="http://schemas.microsoft.com/office/drawing/2014/main" id="{279DF13C-55C2-4586-B301-E36CC0BEE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3000" y="1821127"/>
            <a:ext cx="9525000" cy="41926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8A20A-F823-4C99-9E2C-A55F92B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1330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304800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Pre-ETS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5152" y="1676400"/>
            <a:ext cx="10515600" cy="4788393"/>
          </a:xfrm>
        </p:spPr>
        <p:txBody>
          <a:bodyPr/>
          <a:lstStyle/>
          <a:p>
            <a:r>
              <a:rPr lang="en-US" dirty="0"/>
              <a:t>The pre-employment transition services provided under the VR program are funded by a grant from the U.S. Department of Education with a state match. For federal fiscal year 2020, the total amount of federal grant funds used for these services is $6,374,138 (78.7 percent).  The state appropriation indirectly supports the pre-employment transition spending and amounts to $1,725,148 (21.3 percent).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pPr/>
              <a:t>35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990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by WIOA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958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President Barack Obama signed the </a:t>
            </a:r>
            <a:r>
              <a:rPr lang="en-US" b="1" dirty="0">
                <a:solidFill>
                  <a:srgbClr val="002060"/>
                </a:solidFill>
              </a:rPr>
              <a:t>Workforce Innovation and Opportunity Act (WIOA) </a:t>
            </a:r>
            <a:r>
              <a:rPr lang="en-US" dirty="0">
                <a:solidFill>
                  <a:srgbClr val="002060"/>
                </a:solidFill>
              </a:rPr>
              <a:t>into law on July 22, 2014.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Amends the Rehabilitation Act of 1973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Key changes impacting youth with disabilities: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Pre-employment transition services (Pre-ETS)</a:t>
            </a: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Limitations on the use of subminimum wage</a:t>
            </a:r>
          </a:p>
          <a:p>
            <a:r>
              <a:rPr lang="en-US" dirty="0">
                <a:hlinkClick r:id="rId3"/>
              </a:rPr>
              <a:t>Final regulations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published 08-19-16</a:t>
            </a:r>
          </a:p>
        </p:txBody>
      </p:sp>
      <p:pic>
        <p:nvPicPr>
          <p:cNvPr id="5" name="Picture 4" descr="WIOA (Workforce Innovation and Opportunity Act)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24200"/>
            <a:ext cx="3103380" cy="109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29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More collaboration than ever before…</a:t>
            </a:r>
          </a:p>
        </p:txBody>
      </p:sp>
      <p:graphicFrame>
        <p:nvGraphicFramePr>
          <p:cNvPr id="6" name="Diagram 5" descr="Pre-ETS Collaborators: VRS, Schools, Counties and Community Providers: "/>
          <p:cNvGraphicFramePr/>
          <p:nvPr>
            <p:extLst>
              <p:ext uri="{D42A27DB-BD31-4B8C-83A1-F6EECF244321}">
                <p14:modId xmlns:p14="http://schemas.microsoft.com/office/powerpoint/2010/main" val="3358136033"/>
              </p:ext>
            </p:extLst>
          </p:nvPr>
        </p:nvGraphicFramePr>
        <p:xfrm>
          <a:off x="2832588" y="1828800"/>
          <a:ext cx="654440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52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Pre-Employment Transition Services (Pre-ETS)</a:t>
            </a:r>
            <a:br>
              <a:rPr lang="en-US" dirty="0"/>
            </a:br>
            <a:r>
              <a:rPr lang="en-US" b="1" dirty="0"/>
              <a:t>5 Required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631"/>
            <a:ext cx="7848600" cy="4473719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Job Exploration Counseling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Work-Based Learning Experiences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Postsecondary Education Counseling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Workplace Readiness Training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Instruction in Self-Advocacy</a:t>
            </a:r>
          </a:p>
        </p:txBody>
      </p:sp>
      <p:pic>
        <p:nvPicPr>
          <p:cNvPr id="6" name="Picture 5" descr="Pre-Employment Transition Services: Self-Advocacy, Job Exploration, Work-Based Learning, Post-Secondary Education and Workplace Readin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09800"/>
            <a:ext cx="4236720" cy="32479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28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37A4-CFE9-41F3-981E-E14BC9D8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Funding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0340-35CA-4C3A-9CF0-49B0C777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9800"/>
            <a:ext cx="5867400" cy="41465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VR programs are required to spend 15% of their federal funds on Pre-ETS annually</a:t>
            </a:r>
          </a:p>
          <a:p>
            <a:r>
              <a:rPr lang="en-US" sz="4000" dirty="0">
                <a:solidFill>
                  <a:schemeClr val="accent1"/>
                </a:solidFill>
              </a:rPr>
              <a:t>Minnesota: $6.8 million </a:t>
            </a:r>
          </a:p>
        </p:txBody>
      </p:sp>
      <p:sp>
        <p:nvSpPr>
          <p:cNvPr id="5" name="Rectangle 4" descr="15%">
            <a:extLst>
              <a:ext uri="{FF2B5EF4-FFF2-40B4-BE49-F238E27FC236}">
                <a16:creationId xmlns:a16="http://schemas.microsoft.com/office/drawing/2014/main" id="{4DD7D7C9-73D9-48E2-88A6-F0B0E30E22AD}"/>
              </a:ext>
            </a:extLst>
          </p:cNvPr>
          <p:cNvSpPr/>
          <p:nvPr/>
        </p:nvSpPr>
        <p:spPr>
          <a:xfrm>
            <a:off x="6705600" y="2568861"/>
            <a:ext cx="4800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22225">
                  <a:solidFill>
                    <a:schemeClr val="tx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FDEE-9EEE-42AA-A0AC-07514637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827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Eligible and Potentially Eligible Students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896600" cy="4724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Students Eligible for VR: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Have applied for and been determined eligible for traditional VR services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VRS counselors include needed Pre-ETS as part of the Employment Plan </a:t>
            </a:r>
          </a:p>
          <a:p>
            <a:r>
              <a:rPr lang="en-US" dirty="0">
                <a:solidFill>
                  <a:srgbClr val="002060"/>
                </a:solidFill>
              </a:rPr>
              <a:t>Students Potentially Eligible for VR (NEW):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Students with documented disabilities, in an education program, ages 14 through 21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VRS Pre-ETS Representatives coordinate needed Pre-ETS (no Employment Plan)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3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16B5D4-6F0F-4E5F-B50A-9F5123DA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484366"/>
            <a:ext cx="1462668" cy="365125"/>
          </a:xfrm>
        </p:spPr>
        <p:txBody>
          <a:bodyPr/>
          <a:lstStyle/>
          <a:p>
            <a:fld id="{B784423B-937F-4058-9AB1-39C5A4E5D375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97856-D63A-4EFD-88EC-B4A4B9290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548" y="1986456"/>
            <a:ext cx="5977348" cy="428632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Rehabilitation Services Administration (RSA) Regulations:</a:t>
            </a:r>
          </a:p>
          <a:p>
            <a:r>
              <a:rPr lang="en-US" sz="3200" dirty="0">
                <a:solidFill>
                  <a:srgbClr val="002060"/>
                </a:solidFill>
              </a:rPr>
              <a:t>"Pre-employment transition services represent the </a:t>
            </a:r>
            <a:r>
              <a:rPr lang="en-US" sz="3200" b="1" dirty="0">
                <a:solidFill>
                  <a:srgbClr val="002060"/>
                </a:solidFill>
              </a:rPr>
              <a:t>earliest set </a:t>
            </a:r>
            <a:r>
              <a:rPr lang="en-US" sz="3200" dirty="0">
                <a:solidFill>
                  <a:srgbClr val="002060"/>
                </a:solidFill>
              </a:rPr>
              <a:t>of services available for students with disabilities under the VR program, are </a:t>
            </a:r>
            <a:r>
              <a:rPr lang="en-US" sz="3200" b="1" dirty="0">
                <a:solidFill>
                  <a:srgbClr val="002060"/>
                </a:solidFill>
              </a:rPr>
              <a:t>short-term in nature</a:t>
            </a:r>
            <a:r>
              <a:rPr lang="en-US" sz="3200" dirty="0">
                <a:solidFill>
                  <a:srgbClr val="002060"/>
                </a:solidFill>
              </a:rPr>
              <a:t>, and are designed to help students </a:t>
            </a:r>
            <a:r>
              <a:rPr lang="en-US" sz="3200" b="1" dirty="0">
                <a:solidFill>
                  <a:srgbClr val="002060"/>
                </a:solidFill>
              </a:rPr>
              <a:t>identify career interests</a:t>
            </a:r>
            <a:r>
              <a:rPr lang="en-US" sz="3200" dirty="0">
                <a:solidFill>
                  <a:srgbClr val="002060"/>
                </a:solidFill>
              </a:rPr>
              <a:t>."</a:t>
            </a:r>
          </a:p>
          <a:p>
            <a:endParaRPr lang="en-US" dirty="0"/>
          </a:p>
        </p:txBody>
      </p:sp>
      <p:pic>
        <p:nvPicPr>
          <p:cNvPr id="8" name="Picture 7" descr="A finger pointing towards different career paths students can take.">
            <a:extLst>
              <a:ext uri="{FF2B5EF4-FFF2-40B4-BE49-F238E27FC236}">
                <a16:creationId xmlns:a16="http://schemas.microsoft.com/office/drawing/2014/main" id="{8A84EFD5-C1A5-47BE-B8F0-6814F874C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800" y="2256151"/>
            <a:ext cx="4347023" cy="3746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A17DAC-3D98-430C-BAF2-500561E0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Intent of Pre-ETS</a:t>
            </a:r>
          </a:p>
        </p:txBody>
      </p:sp>
    </p:spTree>
    <p:extLst>
      <p:ext uri="{BB962C8B-B14F-4D97-AF65-F5344CB8AC3E}">
        <p14:creationId xmlns:p14="http://schemas.microsoft.com/office/powerpoint/2010/main" val="2993269767"/>
      </p:ext>
    </p:extLst>
  </p:cSld>
  <p:clrMapOvr>
    <a:masterClrMapping/>
  </p:clrMapOvr>
</p:sld>
</file>

<file path=ppt/theme/theme1.xml><?xml version="1.0" encoding="utf-8"?>
<a:theme xmlns:a="http://schemas.openxmlformats.org/drawingml/2006/main" name="VRS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D9526CAB864C9DC248A6AA2C129E" ma:contentTypeVersion="16" ma:contentTypeDescription="Create a new document." ma:contentTypeScope="" ma:versionID="6c9371def68ca9a8a0d0359e90bb0cef">
  <xsd:schema xmlns:xsd="http://www.w3.org/2001/XMLSchema" xmlns:xs="http://www.w3.org/2001/XMLSchema" xmlns:p="http://schemas.microsoft.com/office/2006/metadata/properties" xmlns:ns3="ec5ffc2c-0589-4753-b34a-4c035d4e7b7e" xmlns:ns4="6ad98c6d-15f6-47b0-ade6-9078c6873b63" targetNamespace="http://schemas.microsoft.com/office/2006/metadata/properties" ma:root="true" ma:fieldsID="4a473b8f30ef1196b96c1d0882eaab06" ns3:_="" ns4:_="">
    <xsd:import namespace="ec5ffc2c-0589-4753-b34a-4c035d4e7b7e"/>
    <xsd:import namespace="6ad98c6d-15f6-47b0-ade6-9078c6873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ffc2c-0589-4753-b34a-4c035d4e7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8c6d-15f6-47b0-ade6-9078c6873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6C3670-A219-4CA5-BD5A-A87F0AC65B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07797E-A4E6-44D1-8C81-F9A881E8F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ffc2c-0589-4753-b34a-4c035d4e7b7e"/>
    <ds:schemaRef ds:uri="6ad98c6d-15f6-47b0-ade6-9078c6873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4EB90E-7198-4639-A1D1-ECD39C378D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1350</Words>
  <Application>Microsoft Office PowerPoint</Application>
  <PresentationFormat>Widescreen</PresentationFormat>
  <Paragraphs>234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VRS</vt:lpstr>
      <vt:lpstr>Pre-ETS Training for VRS Providers:  Part I What are Pre-ETS?  Who Can Receive Them?</vt:lpstr>
      <vt:lpstr>Agenda</vt:lpstr>
      <vt:lpstr>What are Pre-Employment Transition Services (Pre-ETS)?</vt:lpstr>
      <vt:lpstr>Required by WIOA</vt:lpstr>
      <vt:lpstr>More collaboration than ever before…</vt:lpstr>
      <vt:lpstr>Pre-Employment Transition Services (Pre-ETS) 5 Required Services</vt:lpstr>
      <vt:lpstr>Funding Requirement</vt:lpstr>
      <vt:lpstr>For Eligible and Potentially Eligible Students  </vt:lpstr>
      <vt:lpstr>Intent of Pre-ETS</vt:lpstr>
      <vt:lpstr>Intent of the Journey</vt:lpstr>
      <vt:lpstr>The Actual Journey for Eligible Students</vt:lpstr>
      <vt:lpstr>“Traditional” or “General” VR Services Includes</vt:lpstr>
      <vt:lpstr>Pre-ETS Availability</vt:lpstr>
      <vt:lpstr>Defining “Required” </vt:lpstr>
      <vt:lpstr>Required but…</vt:lpstr>
      <vt:lpstr>It’s about filling in the gaps</vt:lpstr>
      <vt:lpstr>Pre-ETS Are About Exploration NOT Assessment</vt:lpstr>
      <vt:lpstr>Pre-ETS Exploration Experiences</vt:lpstr>
      <vt:lpstr>Assessment</vt:lpstr>
      <vt:lpstr>Is it Pre-ETS or Other VR Services?</vt:lpstr>
      <vt:lpstr>Understanding Definition of “Student with a Disability”</vt:lpstr>
      <vt:lpstr>Pre-ETS Target Population: Students with Disabilities</vt:lpstr>
      <vt:lpstr>1. Disability</vt:lpstr>
      <vt:lpstr>2. Age</vt:lpstr>
      <vt:lpstr>PowerPoint Presentation</vt:lpstr>
      <vt:lpstr>3. Educational programs include: </vt:lpstr>
      <vt:lpstr>Must Yield a Recognized Credential of Education</vt:lpstr>
      <vt:lpstr>Summer, Breaks and Gaps</vt:lpstr>
      <vt:lpstr> Let’s Summarize! All Three Must Be Checked</vt:lpstr>
      <vt:lpstr>Are They a Pre-ETS “Student”?</vt:lpstr>
      <vt:lpstr>Resources</vt:lpstr>
      <vt:lpstr>DEED-VRS Pre-ETS Webpages</vt:lpstr>
      <vt:lpstr>VRS Contact Information</vt:lpstr>
      <vt:lpstr>Thank you!</vt:lpstr>
      <vt:lpstr>Pre-ETS Funding</vt:lpstr>
    </vt:vector>
  </TitlesOfParts>
  <Company>DEED VRS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>Templates</dc:subject>
  <dc:creator>Alyssa Klein</dc:creator>
  <cp:lastModifiedBy>Klein, Alyssa (DEED)</cp:lastModifiedBy>
  <cp:revision>145</cp:revision>
  <cp:lastPrinted>2019-10-02T17:51:57Z</cp:lastPrinted>
  <dcterms:created xsi:type="dcterms:W3CDTF">2013-12-20T19:47:01Z</dcterms:created>
  <dcterms:modified xsi:type="dcterms:W3CDTF">2020-11-13T21:16:21Z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0x0101005284D9526CAB864C9DC248A6AA2C129E</vt:lpwstr>
  </property>
</Properties>
</file>