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8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75" r:id="rId12"/>
    <p:sldId id="276" r:id="rId13"/>
    <p:sldId id="290" r:id="rId14"/>
    <p:sldId id="266" r:id="rId15"/>
    <p:sldId id="267" r:id="rId16"/>
    <p:sldId id="289" r:id="rId17"/>
    <p:sldId id="272" r:id="rId18"/>
    <p:sldId id="274" r:id="rId19"/>
    <p:sldId id="286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62" autoAdjust="0"/>
    <p:restoredTop sz="94660"/>
  </p:normalViewPr>
  <p:slideViewPr>
    <p:cSldViewPr>
      <p:cViewPr varScale="1">
        <p:scale>
          <a:sx n="57" d="100"/>
          <a:sy n="57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5C9A9BB-103C-40C0-8019-D7279BC82B8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01D1FC2-B9D8-4AD6-91A0-60DAF671C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87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3BEE069-81DA-47D8-96E4-DF7877D52A48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444546"/>
            <a:ext cx="5558801" cy="3637020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8D4985E-ECA2-419F-B37D-EB8DD174E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NeueHaasGroteskText St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0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NeueHaasGroteskText St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1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>
              <a:latin typeface="NeueHaasGroteskText St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NeueHaasGroteskText St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4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75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0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5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59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7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NeueHaasGroteskText St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NeueHaasGroteskText St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5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NeueHaasGroteskText St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0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NeueHaasGroteskText St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3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85E-ECA2-419F-B37D-EB8DD174EB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1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276600"/>
            <a:ext cx="8077200" cy="800100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03865"/>
                </a:solidFill>
              </a:defRPr>
            </a:lvl1pPr>
          </a:lstStyle>
          <a:p>
            <a:r>
              <a:rPr lang="en-US" dirty="0" smtClean="0"/>
              <a:t>Layoff Aversion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319868"/>
            <a:ext cx="80772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0038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Definition and 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mn.gov/deed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60" y="588186"/>
            <a:ext cx="3950216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0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2626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rgbClr val="003865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rgbClr val="003865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rgbClr val="003865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003865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rgbClr val="0038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2667000" cy="365125"/>
          </a:xfrm>
        </p:spPr>
        <p:txBody>
          <a:bodyPr/>
          <a:lstStyle>
            <a:lvl1pPr algn="l">
              <a:defRPr/>
            </a:lvl1pPr>
          </a:lstStyle>
          <a:p>
            <a:fld id="{EBFF2294-7853-4F86-BD16-9D9D7D857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3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8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6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FA2C-8D2E-4B33-A0D5-9F137ABBEEE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7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wadell@state.mn.us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ee.yang@state.mn.us" TargetMode="External"/><Relationship Id="rId5" Type="http://schemas.openxmlformats.org/officeDocument/2006/relationships/hyperlink" Target="mailto:liz.mcloone@state.mn.us" TargetMode="External"/><Relationship Id="rId4" Type="http://schemas.openxmlformats.org/officeDocument/2006/relationships/hyperlink" Target="mailto:marla.beaty@state.mn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Rapid Response Team (SRRT)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319868"/>
            <a:ext cx="8077200" cy="1242732"/>
          </a:xfrm>
        </p:spPr>
        <p:txBody>
          <a:bodyPr>
            <a:normAutofit/>
          </a:bodyPr>
          <a:lstStyle/>
          <a:p>
            <a:r>
              <a:rPr lang="en-US" dirty="0" smtClean="0"/>
              <a:t>Dislocated Worker &amp;</a:t>
            </a:r>
          </a:p>
          <a:p>
            <a:r>
              <a:rPr lang="en-US" dirty="0" smtClean="0"/>
              <a:t>Trade Adjustment Assistance</a:t>
            </a:r>
          </a:p>
        </p:txBody>
      </p:sp>
    </p:spTree>
    <p:extLst>
      <p:ext uri="{BB962C8B-B14F-4D97-AF65-F5344CB8AC3E}">
        <p14:creationId xmlns:p14="http://schemas.microsoft.com/office/powerpoint/2010/main" val="39349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Your Own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72241"/>
            <a:ext cx="3619012" cy="4804815"/>
          </a:xfrm>
          <a:prstGeom prst="rect">
            <a:avLst/>
          </a:prstGeom>
        </p:spPr>
      </p:pic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72241"/>
            <a:ext cx="3365311" cy="4826000"/>
          </a:xfrm>
        </p:spPr>
      </p:pic>
    </p:spTree>
    <p:extLst>
      <p:ext uri="{BB962C8B-B14F-4D97-AF65-F5344CB8AC3E}">
        <p14:creationId xmlns:p14="http://schemas.microsoft.com/office/powerpoint/2010/main" val="362188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Response Survey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828800"/>
            <a:ext cx="7789658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 Program Performance 2018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135" y="1828801"/>
            <a:ext cx="894172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Committee RFI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482" y="2015067"/>
            <a:ext cx="5001036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Selection Committee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Provider Proposal Reviews</a:t>
            </a:r>
          </a:p>
          <a:p>
            <a:r>
              <a:rPr lang="en-US" dirty="0" smtClean="0"/>
              <a:t>Capture pros &amp; cons of each provider’s proposal</a:t>
            </a:r>
          </a:p>
          <a:p>
            <a:r>
              <a:rPr lang="en-US" dirty="0" smtClean="0"/>
              <a:t>Rank each provider based on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Selection Committee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the Service Provider(s)</a:t>
            </a:r>
          </a:p>
          <a:p>
            <a:r>
              <a:rPr lang="en-US" dirty="0" smtClean="0"/>
              <a:t>Capture pro’s and con’s of each interview</a:t>
            </a:r>
          </a:p>
          <a:p>
            <a:r>
              <a:rPr lang="en-US" dirty="0" smtClean="0"/>
              <a:t>Rank each provider based on interview</a:t>
            </a:r>
          </a:p>
          <a:p>
            <a:r>
              <a:rPr lang="en-US" dirty="0" smtClean="0"/>
              <a:t>Choose provider based on ranking of proposals, interviews and  consensus vote</a:t>
            </a:r>
          </a:p>
          <a:p>
            <a:r>
              <a:rPr lang="en-US" dirty="0" smtClean="0"/>
              <a:t>Committee meets with selected Service Provider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Broadcast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905000"/>
            <a:ext cx="5051631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Non-Competitive </a:t>
            </a:r>
            <a:r>
              <a:rPr lang="en-US" dirty="0" smtClean="0"/>
              <a:t>Process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828800"/>
            <a:ext cx="5955466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419600"/>
          </a:xfrm>
        </p:spPr>
        <p:txBody>
          <a:bodyPr/>
          <a:lstStyle/>
          <a:p>
            <a:r>
              <a:rPr lang="en-US" dirty="0" smtClean="0"/>
              <a:t>TAA &amp; Rapid Response</a:t>
            </a:r>
          </a:p>
          <a:p>
            <a:pPr lvl="1"/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Participation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Questions?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Observations?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2095785"/>
            <a:ext cx="9144000" cy="129995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3498092"/>
            <a:ext cx="7886700" cy="2011031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/>
              <a:t>Minnesota’s State Rapid Response Team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Jason Wadell, Coordinator, 651-259-7552, </a:t>
            </a:r>
            <a:r>
              <a:rPr lang="en-US" sz="1800" dirty="0" smtClean="0">
                <a:hlinkClick r:id="rId3"/>
              </a:rPr>
              <a:t>jason.wadell@state.mn.us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Marla Beaty, TAA Liaison, 218-259-1380, </a:t>
            </a:r>
            <a:r>
              <a:rPr lang="en-US" sz="1800" dirty="0" smtClean="0">
                <a:hlinkClick r:id="rId4"/>
              </a:rPr>
              <a:t>marla.beaty@state.mn.us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Liz McLoone, Union Liaison, 651-259-7145, </a:t>
            </a:r>
            <a:r>
              <a:rPr lang="en-US" sz="1800" dirty="0" smtClean="0">
                <a:hlinkClick r:id="rId5"/>
              </a:rPr>
              <a:t>liz.mcloone@state.mn.us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Mee Yang, UI Liaison, 651-259-7548, </a:t>
            </a:r>
            <a:r>
              <a:rPr lang="en-US" sz="1800" dirty="0" smtClean="0">
                <a:hlinkClick r:id="rId6"/>
              </a:rPr>
              <a:t>mee.yang@state.mn.us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mn.gov/deed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88995"/>
            <a:ext cx="1356732" cy="10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8262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WARN or Layoff Notification- when does RR get involved?</a:t>
            </a:r>
          </a:p>
          <a:p>
            <a:r>
              <a:rPr lang="en-US" dirty="0" smtClean="0"/>
              <a:t>Face to Face Meeting</a:t>
            </a:r>
          </a:p>
          <a:p>
            <a:pPr lvl="1"/>
            <a:r>
              <a:rPr lang="en-US" dirty="0" smtClean="0"/>
              <a:t>Current Situation, Layoff Aversion, Confidentiality</a:t>
            </a:r>
          </a:p>
          <a:p>
            <a:pPr lvl="1"/>
            <a:r>
              <a:rPr lang="en-US" dirty="0" smtClean="0"/>
              <a:t>Dislocated Worker Program, TAA Petition</a:t>
            </a:r>
          </a:p>
          <a:p>
            <a:pPr lvl="1"/>
            <a:r>
              <a:rPr lang="en-US" dirty="0" smtClean="0"/>
              <a:t>Employer Questionnaire</a:t>
            </a:r>
            <a:endParaRPr lang="en-US" dirty="0"/>
          </a:p>
          <a:p>
            <a:pPr marL="514350" indent="-457200"/>
            <a:r>
              <a:rPr lang="en-US" dirty="0" smtClean="0"/>
              <a:t>Group Info Meetings-UI</a:t>
            </a:r>
          </a:p>
          <a:p>
            <a:pPr marL="514350" indent="-457200"/>
            <a:r>
              <a:rPr lang="en-US" dirty="0" smtClean="0"/>
              <a:t>Selection Committee Meetings</a:t>
            </a:r>
          </a:p>
          <a:p>
            <a:pPr marL="514350" indent="-457200"/>
            <a:r>
              <a:rPr lang="en-US" dirty="0" smtClean="0"/>
              <a:t>RR Handoff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Rapid Response Team (SRRT) Process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Next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Formula- Small Layoff Services Broadcast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04999"/>
            <a:ext cx="4724400" cy="4849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6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</a:t>
            </a:r>
            <a:br>
              <a:rPr lang="en-US" dirty="0"/>
            </a:br>
            <a:r>
              <a:rPr lang="en-US" dirty="0"/>
              <a:t>Competitive or Non-Compete?</a:t>
            </a:r>
            <a:br>
              <a:rPr lang="en-US" dirty="0"/>
            </a:br>
            <a:r>
              <a:rPr lang="en-US" dirty="0"/>
              <a:t>Broadcast </a:t>
            </a:r>
            <a:r>
              <a:rPr lang="en-US" dirty="0" smtClean="0"/>
              <a:t>Notice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7869"/>
            <a:ext cx="3800835" cy="49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Interest Statement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3" y="2589345"/>
            <a:ext cx="7986234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“1-Pager”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93720"/>
            <a:ext cx="3938931" cy="446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Selection Committee Meeting</a:t>
            </a:r>
            <a:br>
              <a:rPr lang="en-US" dirty="0" smtClean="0"/>
            </a:br>
            <a:r>
              <a:rPr lang="en-US" dirty="0" smtClean="0"/>
              <a:t>Overview of Program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7237" y="4389437"/>
            <a:ext cx="9526" cy="9526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33" y="1820050"/>
            <a:ext cx="3776967" cy="49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9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3331882" cy="482600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57897"/>
            <a:ext cx="3886200" cy="11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7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01" y="1828800"/>
            <a:ext cx="3645597" cy="4826000"/>
          </a:xfrm>
        </p:spPr>
      </p:pic>
    </p:spTree>
    <p:extLst>
      <p:ext uri="{BB962C8B-B14F-4D97-AF65-F5344CB8AC3E}">
        <p14:creationId xmlns:p14="http://schemas.microsoft.com/office/powerpoint/2010/main" val="247872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234</Words>
  <Application>Microsoft Office PowerPoint</Application>
  <PresentationFormat>On-screen Show (4:3)</PresentationFormat>
  <Paragraphs>70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NeueHaasGroteskText Std</vt:lpstr>
      <vt:lpstr>Office Theme</vt:lpstr>
      <vt:lpstr>State Rapid Response Team (SRRT)</vt:lpstr>
      <vt:lpstr>State Rapid Response Team (SRRT) Process Overview</vt:lpstr>
      <vt:lpstr>What’s Next? Formula- Small Layoff Services Broadcast </vt:lpstr>
      <vt:lpstr>Project Competitive or Non-Compete? Broadcast Notice</vt:lpstr>
      <vt:lpstr>Email Interest Statement</vt:lpstr>
      <vt:lpstr>Project “1-Pager”</vt:lpstr>
      <vt:lpstr>1st Selection Committee Meeting Overview of Program</vt:lpstr>
      <vt:lpstr>Getting Started</vt:lpstr>
      <vt:lpstr>Getting Started</vt:lpstr>
      <vt:lpstr>Making It Your Own</vt:lpstr>
      <vt:lpstr>Rapid Response Survey </vt:lpstr>
      <vt:lpstr>DW Program Performance 2018</vt:lpstr>
      <vt:lpstr>Selection Committee RFI Review</vt:lpstr>
      <vt:lpstr>2nd Selection Committee Meeting</vt:lpstr>
      <vt:lpstr>3rd Selection Committee Meeting</vt:lpstr>
      <vt:lpstr>Final Broadcast</vt:lpstr>
      <vt:lpstr>Non-Competitive Process Overview</vt:lpstr>
      <vt:lpstr>Debrief</vt:lpstr>
      <vt:lpstr>Thank you!</vt:lpstr>
    </vt:vector>
  </TitlesOfParts>
  <Company>DEED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wfcuser</dc:creator>
  <cp:lastModifiedBy>Deanne White</cp:lastModifiedBy>
  <cp:revision>120</cp:revision>
  <cp:lastPrinted>2018-10-15T20:02:28Z</cp:lastPrinted>
  <dcterms:created xsi:type="dcterms:W3CDTF">2013-12-20T19:47:01Z</dcterms:created>
  <dcterms:modified xsi:type="dcterms:W3CDTF">2019-01-11T16:00:48Z</dcterms:modified>
  <cp:contentStatus/>
</cp:coreProperties>
</file>