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72" r:id="rId2"/>
    <p:sldId id="273" r:id="rId3"/>
    <p:sldId id="259" r:id="rId4"/>
    <p:sldId id="271" r:id="rId5"/>
    <p:sldId id="267" r:id="rId6"/>
    <p:sldId id="264" r:id="rId7"/>
    <p:sldId id="269" r:id="rId8"/>
    <p:sldId id="270" r:id="rId9"/>
    <p:sldId id="256" r:id="rId10"/>
    <p:sldId id="258" r:id="rId11"/>
    <p:sldId id="257" r:id="rId12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, Diane (DEED)" userId="6c93b5c3-bb30-465d-a829-f5fa13f35817" providerId="ADAL" clId="{C73AE536-C3F6-4962-B143-E6AB7E60054A}"/>
    <pc:docChg chg="delSld">
      <pc:chgData name="Wells, Diane (DEED)" userId="6c93b5c3-bb30-465d-a829-f5fa13f35817" providerId="ADAL" clId="{C73AE536-C3F6-4962-B143-E6AB7E60054A}" dt="2021-10-14T21:14:02.717" v="1" actId="47"/>
      <pc:docMkLst>
        <pc:docMk/>
      </pc:docMkLst>
      <pc:sldChg chg="del">
        <pc:chgData name="Wells, Diane (DEED)" userId="6c93b5c3-bb30-465d-a829-f5fa13f35817" providerId="ADAL" clId="{C73AE536-C3F6-4962-B143-E6AB7E60054A}" dt="2021-10-14T21:13:44.126" v="0" actId="47"/>
        <pc:sldMkLst>
          <pc:docMk/>
          <pc:sldMk cId="3373771997" sldId="266"/>
        </pc:sldMkLst>
      </pc:sldChg>
      <pc:sldChg chg="del">
        <pc:chgData name="Wells, Diane (DEED)" userId="6c93b5c3-bb30-465d-a829-f5fa13f35817" providerId="ADAL" clId="{C73AE536-C3F6-4962-B143-E6AB7E60054A}" dt="2021-10-14T21:14:02.717" v="1" actId="47"/>
        <pc:sldMkLst>
          <pc:docMk/>
          <pc:sldMk cId="2164395064" sldId="268"/>
        </pc:sldMkLst>
      </pc:sldChg>
      <pc:sldMasterChg chg="delSldLayout">
        <pc:chgData name="Wells, Diane (DEED)" userId="6c93b5c3-bb30-465d-a829-f5fa13f35817" providerId="ADAL" clId="{C73AE536-C3F6-4962-B143-E6AB7E60054A}" dt="2021-10-14T21:13:44.126" v="0" actId="47"/>
        <pc:sldMasterMkLst>
          <pc:docMk/>
          <pc:sldMasterMk cId="3170460558" sldId="2147483776"/>
        </pc:sldMasterMkLst>
        <pc:sldLayoutChg chg="del">
          <pc:chgData name="Wells, Diane (DEED)" userId="6c93b5c3-bb30-465d-a829-f5fa13f35817" providerId="ADAL" clId="{C73AE536-C3F6-4962-B143-E6AB7E60054A}" dt="2021-10-14T21:13:44.126" v="0" actId="47"/>
          <pc:sldLayoutMkLst>
            <pc:docMk/>
            <pc:sldMasterMk cId="3170460558" sldId="2147483776"/>
            <pc:sldLayoutMk cId="1164105003" sldId="21474837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AC42-4130-4F4D-B0B7-D5284691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995312"/>
            <a:ext cx="12192000" cy="424462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ECBB1-FA87-4B7D-BFC4-7321C2418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5990-91D8-41B7-8CC2-442EEC22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1C1E-66DF-44D6-B1A1-2EBC0317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57601-3CDD-4E01-AAE3-8D63C245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DAC0-2ECC-4648-9107-B6B4461B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468B3-922E-43A3-9060-08DFBED0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7094C-8E8C-415B-8F10-8478A9E2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2BF5-BE83-49DA-B485-206D1895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6374D-2497-4D96-ADAF-51FE3760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855F4-2F58-47E8-B632-F3B6D79C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16A85-198D-41D0-9927-E5D11B6D3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C1DA-D04E-4D83-9E50-C5F55F16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8A64-1FAC-4CF0-A87C-B000EDAE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12B4-E453-44EB-9492-93ED2CCB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72F4-D29E-4552-B0E6-B8F12405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F525-59C2-4218-BF54-3BED6FBB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6340-BD71-49CD-AE69-903900E3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198D-B413-486A-90E3-CE21BF1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6A4DA-C729-4B0E-BCD5-C21BB64C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EBAA-65B5-4356-9C69-CAB683D8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3039535"/>
            <a:ext cx="14020800" cy="50715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DFEE-9F8F-4CD1-8003-13B36DA2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8159046"/>
            <a:ext cx="14020800" cy="2666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995D-246D-423B-8FE0-0D5AB7C2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E90A-321C-4ABE-87B0-9C168EE6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B4D3-020B-47E7-B452-408590F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690C-522E-473E-8F27-D9856EA8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60CC1-7C01-4C9E-83E3-0884DA11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E414-D44F-4A6F-8F37-8A62A853A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6E31D-ADBE-4482-8040-2863C586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ECA0-A165-4D87-B5F8-BCC64F08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E2B0-979F-4B50-991B-137E4BB5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0C0F-FF5E-4DC9-956C-580B9D6B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649112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265CC-7FCC-4A21-B73F-A3CE487A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988734"/>
            <a:ext cx="6877049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47BDA-DD94-46B9-A461-41FA99815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3DC31-2BA9-4C98-B25E-B69713070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988734"/>
            <a:ext cx="6910917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CA0E9-BC71-4388-8736-CB9DEE60F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8B704-C1FE-447F-B845-BB5CA4C3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4A4E1-A79B-415E-BA90-36D56866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CB60B-8941-4CEF-A2E6-A9A93B6D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C37A-6357-43F9-8BF5-27075C18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BC216-997F-4C74-B321-749DF826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ECFF5-B33D-497E-9FD8-9EC388AF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A01C0-3EA8-4D6E-B658-145BA5F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4CFB5-5A9E-487F-9476-56BE6731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A5D5-AA05-43D0-9F95-DF6532E3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D4DF9-52CC-4D36-9735-02D01DBD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5EC9-F68F-4CFE-BBDD-89A58D10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812800"/>
            <a:ext cx="5242983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5707-B5D4-4B03-B2CA-4EB9FA4C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755423"/>
            <a:ext cx="8229600" cy="866422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C06B0-404B-4C96-9A93-6F7EF4E8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3657600"/>
            <a:ext cx="5242983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8A68-7293-422D-9E7B-4DF0255D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4C532-8329-4945-9E35-8C1AF495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7CE-B235-4B66-893A-4448028B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0A6B-0906-4B64-8D43-F2267FCA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812800"/>
            <a:ext cx="5242983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12E8-9F5B-417D-A6D7-B24C6CA32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755423"/>
            <a:ext cx="8229600" cy="866422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E812-D21E-4F7D-8FE7-4325486A9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3657600"/>
            <a:ext cx="5242983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9E8BD-DC07-4E49-8416-A55DDDD9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000F1-4E5C-4DC0-A596-AEFC84CD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C2D92-0281-4BC5-B0F1-754545E9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7C92E-929E-473D-B2B1-FC82FF9D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112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3563F-B65E-404B-B8F9-CA3C170C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F2BD-8C7A-4F21-B2AE-8122FED3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11300179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4F2C-F489-4406-AD3B-A40611C92E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240D1-5581-481F-A196-5E2298E5C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1300179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2F29E-974C-4D68-88D1-593F9F715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1300179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D630-905A-46EE-91AD-1F8BBCA6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E96C0-73A6-41C8-A416-3DF22078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3"/>
            <a:ext cx="16256000" cy="130030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D0E7214-72EC-4D53-8499-56CE99B8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8799381"/>
            <a:ext cx="15113000" cy="4244622"/>
          </a:xfrm>
        </p:spPr>
        <p:txBody>
          <a:bodyPr>
            <a:normAutofit fontScale="90000"/>
          </a:bodyPr>
          <a:lstStyle/>
          <a:p>
            <a:pPr algn="l"/>
            <a:r>
              <a:rPr lang="en-US" sz="9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TRAILSIDE HOLSTEINS</a:t>
            </a:r>
            <a:br>
              <a:rPr lang="en-US" sz="9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FOUNTAIN, MN</a:t>
            </a:r>
            <a:br>
              <a:rPr lang="en-US" sz="9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Michael Johnson</a:t>
            </a:r>
            <a:b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AAA15-819B-40F0-9DF0-545B5FBF1CE0}"/>
              </a:ext>
            </a:extLst>
          </p:cNvPr>
          <p:cNvSpPr/>
          <p:nvPr/>
        </p:nvSpPr>
        <p:spPr>
          <a:xfrm>
            <a:off x="18859500" y="2392710"/>
            <a:ext cx="16256000" cy="5127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268CA-D1A7-422E-A3DE-67D2B1F9D1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pic>
        <p:nvPicPr>
          <p:cNvPr id="3074" name="10B88C64-3D01-4D9A-B943-DB1565C8B42B">
            <a:extLst>
              <a:ext uri="{FF2B5EF4-FFF2-40B4-BE49-F238E27FC236}">
                <a16:creationId xmlns:a16="http://schemas.microsoft.com/office/drawing/2014/main" id="{080A74C0-7D18-4497-8B88-5CAB93EA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5" y="284348"/>
            <a:ext cx="6538109" cy="11623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9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718D25-110C-4169-A96E-91F2944A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75C08-547E-4C35-A39E-FB1FDE33C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80B80-720D-48BE-9089-6AF0324B9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589F1D45-AAAF-4313-BAC2-4207D18A526E">
            <a:extLst>
              <a:ext uri="{FF2B5EF4-FFF2-40B4-BE49-F238E27FC236}">
                <a16:creationId xmlns:a16="http://schemas.microsoft.com/office/drawing/2014/main" id="{9922EBD8-B771-4498-9B80-EECF0370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24">
            <a:off x="4100900" y="-1813417"/>
            <a:ext cx="9559849" cy="16995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88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1253-2C77-4932-B242-CA90A954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12" y="1236133"/>
            <a:ext cx="7010400" cy="103829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Established in 1978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Provide 6,000 gallons of milk daily to Kwik Trip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Began using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MiBroadband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in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Utilize internet to communicate between 2 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Use several management systems that rely on reliable internet connection 24/7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D2216-0B93-4628-85D3-7DCABCD2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12" y="572911"/>
            <a:ext cx="8229087" cy="65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5688282-658F-44AE-A3D5-71CAD740CEEB">
            <a:extLst>
              <a:ext uri="{FF2B5EF4-FFF2-40B4-BE49-F238E27FC236}">
                <a16:creationId xmlns:a16="http://schemas.microsoft.com/office/drawing/2014/main" id="{687471AB-6B4B-40E0-8A71-386F6C8D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76" y="4578479"/>
            <a:ext cx="4119839" cy="434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8A1492D9-72B8-4616-81C4-062477EDC6EE">
            <a:extLst>
              <a:ext uri="{FF2B5EF4-FFF2-40B4-BE49-F238E27FC236}">
                <a16:creationId xmlns:a16="http://schemas.microsoft.com/office/drawing/2014/main" id="{4A10CC3E-4E69-414E-AB61-6AA5B465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86" y="0"/>
            <a:ext cx="18304585" cy="122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5E2F-80D9-4AA7-8B24-ECC6B6A5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738A-0F71-4006-95B1-34213B1C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561B4-90DB-4764-9624-D605F23B5C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pic>
        <p:nvPicPr>
          <p:cNvPr id="11266" name="05688282-658F-44AE-A3D5-71CAD740CEEB">
            <a:extLst>
              <a:ext uri="{FF2B5EF4-FFF2-40B4-BE49-F238E27FC236}">
                <a16:creationId xmlns:a16="http://schemas.microsoft.com/office/drawing/2014/main" id="{74C86F50-174A-4A65-8D9A-DDA44060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168">
            <a:off x="3983615" y="948450"/>
            <a:ext cx="9709521" cy="1024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830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09E21-96F3-438E-885A-16C4B128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04E07-3A9F-40BE-B679-691850D6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95D-489E-4006-9958-BBD7CED36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D11374C4-13B7-4EFD-BE64-607CE56EA825">
            <a:extLst>
              <a:ext uri="{FF2B5EF4-FFF2-40B4-BE49-F238E27FC236}">
                <a16:creationId xmlns:a16="http://schemas.microsoft.com/office/drawing/2014/main" id="{1669B667-86D3-4932-89F5-4BC73E9B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119">
            <a:off x="1862336" y="-424933"/>
            <a:ext cx="10922321" cy="15193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766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1321A3-588D-4478-A84A-6A5D7557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4D193-A9DA-47D3-97CB-B9B609AF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DED49-51D0-44E9-BA9F-12F99181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f_kucw5a3k0">
            <a:extLst>
              <a:ext uri="{FF2B5EF4-FFF2-40B4-BE49-F238E27FC236}">
                <a16:creationId xmlns:a16="http://schemas.microsoft.com/office/drawing/2014/main" id="{8E5EAC92-C020-4333-A9D1-1E8D37D0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575">
            <a:off x="2566859" y="-1757001"/>
            <a:ext cx="11122280" cy="1482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43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6BE695-89EA-4C6D-A018-D34CFB74BB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30F6A-EBBA-4A2A-B0ED-7CEA6F1F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0BDC-3583-46F4-AC1E-2CCCE54A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_kucw5dbk1">
            <a:extLst>
              <a:ext uri="{FF2B5EF4-FFF2-40B4-BE49-F238E27FC236}">
                <a16:creationId xmlns:a16="http://schemas.microsoft.com/office/drawing/2014/main" id="{788CD237-1348-4321-9FE6-6AF2795E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05" y="592185"/>
            <a:ext cx="6191790" cy="11007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2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2FA4-33F2-4035-A9BB-7EF58E6F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3C68-9B22-45E1-97AF-B29BE799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17E15-0F94-4710-8704-84FDEEBAE5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pic>
        <p:nvPicPr>
          <p:cNvPr id="4" name="3DC3C4B7-8E28-4A40-8B25-1332BC3C8D04">
            <a:extLst>
              <a:ext uri="{FF2B5EF4-FFF2-40B4-BE49-F238E27FC236}">
                <a16:creationId xmlns:a16="http://schemas.microsoft.com/office/drawing/2014/main" id="{E13DEF83-0521-4590-83C6-890CE1FA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05" y="388985"/>
            <a:ext cx="6420390" cy="1141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6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0AFE11-9E66-4624-B378-DE55126D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300"/>
            <a:ext cx="16337536" cy="130683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FA5B4C-CF1F-4E7F-92B5-C29A4DB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6FA40-7EAD-408C-B304-55EA2C72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262DDD9A-CAD2-4864-BC8F-7AD8E3EE78E5">
            <a:extLst>
              <a:ext uri="{FF2B5EF4-FFF2-40B4-BE49-F238E27FC236}">
                <a16:creationId xmlns:a16="http://schemas.microsoft.com/office/drawing/2014/main" id="{CF7E0C3D-D1F0-4AC5-B752-49EE5AE8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57" y="364876"/>
            <a:ext cx="8596686" cy="1146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013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B4070D-FD13-49AE-8616-C7C4343E8E85}"/>
</file>

<file path=customXml/itemProps2.xml><?xml version="1.0" encoding="utf-8"?>
<ds:datastoreItem xmlns:ds="http://schemas.openxmlformats.org/officeDocument/2006/customXml" ds:itemID="{7DE878BE-35DC-4692-B6F9-1AC79E92AA4D}"/>
</file>

<file path=customXml/itemProps3.xml><?xml version="1.0" encoding="utf-8"?>
<ds:datastoreItem xmlns:ds="http://schemas.openxmlformats.org/officeDocument/2006/customXml" ds:itemID="{6478D7B9-E72A-4972-BCDA-1E442D0CEC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45</Words>
  <Application>Microsoft Office PowerPoint</Application>
  <PresentationFormat>Custom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TRAILSIDE HOLSTEINS FOUNTAIN, MN Michael Johnson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M. Tesch</dc:creator>
  <cp:lastModifiedBy>Wells, Diane (DEED)</cp:lastModifiedBy>
  <cp:revision>5</cp:revision>
  <dcterms:created xsi:type="dcterms:W3CDTF">2021-10-04T18:35:13Z</dcterms:created>
  <dcterms:modified xsi:type="dcterms:W3CDTF">2021-10-14T21:14:03Z</dcterms:modified>
</cp:coreProperties>
</file>